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78" r:id="rId4"/>
    <p:sldId id="282" r:id="rId5"/>
    <p:sldId id="262" r:id="rId6"/>
    <p:sldId id="289" r:id="rId7"/>
    <p:sldId id="261" r:id="rId8"/>
    <p:sldId id="275" r:id="rId9"/>
    <p:sldId id="269" r:id="rId10"/>
    <p:sldId id="290" r:id="rId11"/>
    <p:sldId id="296" r:id="rId12"/>
    <p:sldId id="294" r:id="rId13"/>
    <p:sldId id="295" r:id="rId14"/>
    <p:sldId id="291" r:id="rId15"/>
    <p:sldId id="297"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327" autoAdjust="0"/>
  </p:normalViewPr>
  <p:slideViewPr>
    <p:cSldViewPr snapToGrid="0">
      <p:cViewPr varScale="1">
        <p:scale>
          <a:sx n="65" d="100"/>
          <a:sy n="65" d="100"/>
        </p:scale>
        <p:origin x="1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hyperlink" Target="https://www.youtube.com/watch?v=sbao3AA5ubI&amp;feature=youtu.be" TargetMode="Externa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 Id="rId9" Type="http://schemas.openxmlformats.org/officeDocument/2006/relationships/hyperlink" Target="https://www.youtube.com/watch?v=sbao3AA5ubI&amp;feature=youtu.be"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A45B5BE-B035-452A-B501-0B2BC3C1FAEE}" type="doc">
      <dgm:prSet loTypeId="urn:microsoft.com/office/officeart/2005/8/layout/vList5" loCatId="list" qsTypeId="urn:microsoft.com/office/officeart/2005/8/quickstyle/simple5" qsCatId="simple" csTypeId="urn:microsoft.com/office/officeart/2005/8/colors/colorful2" csCatId="colorful" phldr="1"/>
      <dgm:spPr/>
      <dgm:t>
        <a:bodyPr/>
        <a:lstStyle/>
        <a:p>
          <a:endParaRPr lang="en-US"/>
        </a:p>
      </dgm:t>
    </dgm:pt>
    <dgm:pt modelId="{D0E4453A-8256-42F5-A73B-8D304F6C357F}">
      <dgm:prSet/>
      <dgm:spPr/>
      <dgm:t>
        <a:bodyPr/>
        <a:lstStyle/>
        <a:p>
          <a:r>
            <a:rPr lang="nl-NL" dirty="0"/>
            <a:t>548 pleegouders hebben een online vragenlijst ingevuld voor dit onderzoek. Hier zaten ook pleegouders van Parlan bij (het exacte aantal is niet bekend).</a:t>
          </a:r>
          <a:endParaRPr lang="en-US" dirty="0"/>
        </a:p>
      </dgm:t>
    </dgm:pt>
    <dgm:pt modelId="{2B772531-2BFE-4E5F-9465-B1A1AE41CCB3}" type="parTrans" cxnId="{78B48FF5-EFBF-44FE-A490-B5071FC01811}">
      <dgm:prSet/>
      <dgm:spPr/>
      <dgm:t>
        <a:bodyPr/>
        <a:lstStyle/>
        <a:p>
          <a:endParaRPr lang="en-US"/>
        </a:p>
      </dgm:t>
    </dgm:pt>
    <dgm:pt modelId="{B8588563-6831-4397-B305-D2F7F5A22554}" type="sibTrans" cxnId="{78B48FF5-EFBF-44FE-A490-B5071FC01811}">
      <dgm:prSet/>
      <dgm:spPr/>
      <dgm:t>
        <a:bodyPr/>
        <a:lstStyle/>
        <a:p>
          <a:endParaRPr lang="en-US"/>
        </a:p>
      </dgm:t>
    </dgm:pt>
    <dgm:pt modelId="{8564DB75-C453-4438-97A6-594CCE0E6692}">
      <dgm:prSet/>
      <dgm:spPr/>
      <dgm:t>
        <a:bodyPr/>
        <a:lstStyle/>
        <a:p>
          <a:r>
            <a:rPr lang="nl-NL" b="1" dirty="0"/>
            <a:t>De belangrijkste redenen om te stoppen voor pleegouders blijkt:</a:t>
          </a:r>
          <a:endParaRPr lang="en-US" dirty="0"/>
        </a:p>
      </dgm:t>
    </dgm:pt>
    <dgm:pt modelId="{EBF29812-C6FA-4502-A6BA-08F06C4DA485}" type="parTrans" cxnId="{3339D647-D014-41B4-9A0C-E91D5619509F}">
      <dgm:prSet/>
      <dgm:spPr/>
      <dgm:t>
        <a:bodyPr/>
        <a:lstStyle/>
        <a:p>
          <a:endParaRPr lang="en-US"/>
        </a:p>
      </dgm:t>
    </dgm:pt>
    <dgm:pt modelId="{0B14B8A2-73AB-424A-8906-E2543E80B01F}" type="sibTrans" cxnId="{3339D647-D014-41B4-9A0C-E91D5619509F}">
      <dgm:prSet/>
      <dgm:spPr/>
      <dgm:t>
        <a:bodyPr/>
        <a:lstStyle/>
        <a:p>
          <a:endParaRPr lang="en-US"/>
        </a:p>
      </dgm:t>
    </dgm:pt>
    <dgm:pt modelId="{CBFB0CBC-6084-4A17-8E5C-E35D65DDE68B}">
      <dgm:prSet/>
      <dgm:spPr/>
      <dgm:t>
        <a:bodyPr/>
        <a:lstStyle/>
        <a:p>
          <a:r>
            <a:rPr lang="nl-NL" dirty="0"/>
            <a:t>onvrede over het pleegzorgsysteem;</a:t>
          </a:r>
          <a:br>
            <a:rPr lang="nl-NL" dirty="0"/>
          </a:br>
          <a:r>
            <a:rPr lang="nl-NL" dirty="0"/>
            <a:t>(het gevoel niet serieus genomen te worden door professionals speelt een rol)</a:t>
          </a:r>
          <a:endParaRPr lang="en-US" dirty="0"/>
        </a:p>
      </dgm:t>
    </dgm:pt>
    <dgm:pt modelId="{C8496762-4C45-4FED-BF7D-BF7FB0C995AD}" type="parTrans" cxnId="{D10CEF7F-74F7-493C-B084-7092FDD3B0B6}">
      <dgm:prSet/>
      <dgm:spPr/>
      <dgm:t>
        <a:bodyPr/>
        <a:lstStyle/>
        <a:p>
          <a:endParaRPr lang="en-US"/>
        </a:p>
      </dgm:t>
    </dgm:pt>
    <dgm:pt modelId="{DBAF838D-6492-4C0A-BBED-4C5AFC9C38FC}" type="sibTrans" cxnId="{D10CEF7F-74F7-493C-B084-7092FDD3B0B6}">
      <dgm:prSet/>
      <dgm:spPr/>
      <dgm:t>
        <a:bodyPr/>
        <a:lstStyle/>
        <a:p>
          <a:endParaRPr lang="en-US"/>
        </a:p>
      </dgm:t>
    </dgm:pt>
    <dgm:pt modelId="{E9907BA6-ACE6-4B57-A0A4-404EA8BB91AB}">
      <dgm:prSet/>
      <dgm:spPr/>
      <dgm:t>
        <a:bodyPr/>
        <a:lstStyle/>
        <a:p>
          <a:r>
            <a:rPr lang="nl-NL" dirty="0"/>
            <a:t>Pleegouders zijn ontevreden over afronding van de plaatsing en over de nazorg.</a:t>
          </a:r>
          <a:endParaRPr lang="en-US" dirty="0"/>
        </a:p>
      </dgm:t>
    </dgm:pt>
    <dgm:pt modelId="{1253D439-2F06-4531-A748-081ACB83EE51}" type="parTrans" cxnId="{E41ADEDF-3EE3-4C99-B42F-339C4CB5EDBE}">
      <dgm:prSet/>
      <dgm:spPr/>
      <dgm:t>
        <a:bodyPr/>
        <a:lstStyle/>
        <a:p>
          <a:endParaRPr lang="en-US"/>
        </a:p>
      </dgm:t>
    </dgm:pt>
    <dgm:pt modelId="{BAF9FC4C-5060-4533-98F7-E6D5AC3F190E}" type="sibTrans" cxnId="{E41ADEDF-3EE3-4C99-B42F-339C4CB5EDBE}">
      <dgm:prSet/>
      <dgm:spPr/>
      <dgm:t>
        <a:bodyPr/>
        <a:lstStyle/>
        <a:p>
          <a:endParaRPr lang="en-US"/>
        </a:p>
      </dgm:t>
    </dgm:pt>
    <dgm:pt modelId="{7675B6B5-1D93-432A-B57C-F3301137C326}" type="pres">
      <dgm:prSet presAssocID="{5A45B5BE-B035-452A-B501-0B2BC3C1FAEE}" presName="Name0" presStyleCnt="0">
        <dgm:presLayoutVars>
          <dgm:dir/>
          <dgm:animLvl val="lvl"/>
          <dgm:resizeHandles val="exact"/>
        </dgm:presLayoutVars>
      </dgm:prSet>
      <dgm:spPr/>
    </dgm:pt>
    <dgm:pt modelId="{680B28D3-14B1-42BB-A166-BD54001A57B4}" type="pres">
      <dgm:prSet presAssocID="{D0E4453A-8256-42F5-A73B-8D304F6C357F}" presName="linNode" presStyleCnt="0"/>
      <dgm:spPr/>
    </dgm:pt>
    <dgm:pt modelId="{C43C6CF4-D89A-4111-8B53-042AB7DA81BA}" type="pres">
      <dgm:prSet presAssocID="{D0E4453A-8256-42F5-A73B-8D304F6C357F}" presName="parentText" presStyleLbl="node1" presStyleIdx="0" presStyleCnt="2">
        <dgm:presLayoutVars>
          <dgm:chMax val="1"/>
          <dgm:bulletEnabled val="1"/>
        </dgm:presLayoutVars>
      </dgm:prSet>
      <dgm:spPr/>
    </dgm:pt>
    <dgm:pt modelId="{88B3A88C-CF50-4331-B9BF-5F91E959D347}" type="pres">
      <dgm:prSet presAssocID="{B8588563-6831-4397-B305-D2F7F5A22554}" presName="sp" presStyleCnt="0"/>
      <dgm:spPr/>
    </dgm:pt>
    <dgm:pt modelId="{E93D13D4-637A-4D8E-BECC-118EEA52BE94}" type="pres">
      <dgm:prSet presAssocID="{8564DB75-C453-4438-97A6-594CCE0E6692}" presName="linNode" presStyleCnt="0"/>
      <dgm:spPr/>
    </dgm:pt>
    <dgm:pt modelId="{3DA75A12-B10C-491D-8EEF-89FCB9651BA4}" type="pres">
      <dgm:prSet presAssocID="{8564DB75-C453-4438-97A6-594CCE0E6692}" presName="parentText" presStyleLbl="node1" presStyleIdx="1" presStyleCnt="2">
        <dgm:presLayoutVars>
          <dgm:chMax val="1"/>
          <dgm:bulletEnabled val="1"/>
        </dgm:presLayoutVars>
      </dgm:prSet>
      <dgm:spPr/>
    </dgm:pt>
    <dgm:pt modelId="{4C90A366-E55A-4DEA-8259-752646A23B75}" type="pres">
      <dgm:prSet presAssocID="{8564DB75-C453-4438-97A6-594CCE0E6692}" presName="descendantText" presStyleLbl="alignAccFollowNode1" presStyleIdx="0" presStyleCnt="1">
        <dgm:presLayoutVars>
          <dgm:bulletEnabled val="1"/>
        </dgm:presLayoutVars>
      </dgm:prSet>
      <dgm:spPr/>
    </dgm:pt>
  </dgm:ptLst>
  <dgm:cxnLst>
    <dgm:cxn modelId="{DF71B029-3BDC-42FA-B8AF-039418DED1EB}" type="presOf" srcId="{5A45B5BE-B035-452A-B501-0B2BC3C1FAEE}" destId="{7675B6B5-1D93-432A-B57C-F3301137C326}" srcOrd="0" destOrd="0" presId="urn:microsoft.com/office/officeart/2005/8/layout/vList5"/>
    <dgm:cxn modelId="{7F9CC030-7F8D-44FF-A9EF-519E38CDBDCE}" type="presOf" srcId="{CBFB0CBC-6084-4A17-8E5C-E35D65DDE68B}" destId="{4C90A366-E55A-4DEA-8259-752646A23B75}" srcOrd="0" destOrd="0" presId="urn:microsoft.com/office/officeart/2005/8/layout/vList5"/>
    <dgm:cxn modelId="{69E2223E-633C-4AE3-8F7B-56855F6016C6}" type="presOf" srcId="{E9907BA6-ACE6-4B57-A0A4-404EA8BB91AB}" destId="{4C90A366-E55A-4DEA-8259-752646A23B75}" srcOrd="0" destOrd="1" presId="urn:microsoft.com/office/officeart/2005/8/layout/vList5"/>
    <dgm:cxn modelId="{3339D647-D014-41B4-9A0C-E91D5619509F}" srcId="{5A45B5BE-B035-452A-B501-0B2BC3C1FAEE}" destId="{8564DB75-C453-4438-97A6-594CCE0E6692}" srcOrd="1" destOrd="0" parTransId="{EBF29812-C6FA-4502-A6BA-08F06C4DA485}" sibTransId="{0B14B8A2-73AB-424A-8906-E2543E80B01F}"/>
    <dgm:cxn modelId="{D10CEF7F-74F7-493C-B084-7092FDD3B0B6}" srcId="{8564DB75-C453-4438-97A6-594CCE0E6692}" destId="{CBFB0CBC-6084-4A17-8E5C-E35D65DDE68B}" srcOrd="0" destOrd="0" parTransId="{C8496762-4C45-4FED-BF7D-BF7FB0C995AD}" sibTransId="{DBAF838D-6492-4C0A-BBED-4C5AFC9C38FC}"/>
    <dgm:cxn modelId="{C2A4388B-882C-4072-BA63-EDE9A47C7FC4}" type="presOf" srcId="{8564DB75-C453-4438-97A6-594CCE0E6692}" destId="{3DA75A12-B10C-491D-8EEF-89FCB9651BA4}" srcOrd="0" destOrd="0" presId="urn:microsoft.com/office/officeart/2005/8/layout/vList5"/>
    <dgm:cxn modelId="{6FCFAFB2-5BD1-4C83-B304-7816B49F2D63}" type="presOf" srcId="{D0E4453A-8256-42F5-A73B-8D304F6C357F}" destId="{C43C6CF4-D89A-4111-8B53-042AB7DA81BA}" srcOrd="0" destOrd="0" presId="urn:microsoft.com/office/officeart/2005/8/layout/vList5"/>
    <dgm:cxn modelId="{E41ADEDF-3EE3-4C99-B42F-339C4CB5EDBE}" srcId="{8564DB75-C453-4438-97A6-594CCE0E6692}" destId="{E9907BA6-ACE6-4B57-A0A4-404EA8BB91AB}" srcOrd="1" destOrd="0" parTransId="{1253D439-2F06-4531-A748-081ACB83EE51}" sibTransId="{BAF9FC4C-5060-4533-98F7-E6D5AC3F190E}"/>
    <dgm:cxn modelId="{78B48FF5-EFBF-44FE-A490-B5071FC01811}" srcId="{5A45B5BE-B035-452A-B501-0B2BC3C1FAEE}" destId="{D0E4453A-8256-42F5-A73B-8D304F6C357F}" srcOrd="0" destOrd="0" parTransId="{2B772531-2BFE-4E5F-9465-B1A1AE41CCB3}" sibTransId="{B8588563-6831-4397-B305-D2F7F5A22554}"/>
    <dgm:cxn modelId="{57651C5B-E4AC-4A56-A038-851B0F997FF4}" type="presParOf" srcId="{7675B6B5-1D93-432A-B57C-F3301137C326}" destId="{680B28D3-14B1-42BB-A166-BD54001A57B4}" srcOrd="0" destOrd="0" presId="urn:microsoft.com/office/officeart/2005/8/layout/vList5"/>
    <dgm:cxn modelId="{D620D170-438F-4EE6-9D11-53A7987D1273}" type="presParOf" srcId="{680B28D3-14B1-42BB-A166-BD54001A57B4}" destId="{C43C6CF4-D89A-4111-8B53-042AB7DA81BA}" srcOrd="0" destOrd="0" presId="urn:microsoft.com/office/officeart/2005/8/layout/vList5"/>
    <dgm:cxn modelId="{5504D23F-86C6-4C61-98BE-284E5BD754FC}" type="presParOf" srcId="{7675B6B5-1D93-432A-B57C-F3301137C326}" destId="{88B3A88C-CF50-4331-B9BF-5F91E959D347}" srcOrd="1" destOrd="0" presId="urn:microsoft.com/office/officeart/2005/8/layout/vList5"/>
    <dgm:cxn modelId="{7BE09D10-172B-41EB-8C15-07F9D8C73E17}" type="presParOf" srcId="{7675B6B5-1D93-432A-B57C-F3301137C326}" destId="{E93D13D4-637A-4D8E-BECC-118EEA52BE94}" srcOrd="2" destOrd="0" presId="urn:microsoft.com/office/officeart/2005/8/layout/vList5"/>
    <dgm:cxn modelId="{306B03F7-6F81-4293-8A3B-0B22AF11BBBE}" type="presParOf" srcId="{E93D13D4-637A-4D8E-BECC-118EEA52BE94}" destId="{3DA75A12-B10C-491D-8EEF-89FCB9651BA4}" srcOrd="0" destOrd="0" presId="urn:microsoft.com/office/officeart/2005/8/layout/vList5"/>
    <dgm:cxn modelId="{F13001F4-0252-47F7-A6FC-C41C548CA150}" type="presParOf" srcId="{E93D13D4-637A-4D8E-BECC-118EEA52BE94}" destId="{4C90A366-E55A-4DEA-8259-752646A23B7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C90346-66FF-4DCD-B09A-4FF37085D63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BCBDEF-3A81-4F52-A16E-30885AB077B0}">
      <dgm:prSet/>
      <dgm:spPr/>
      <dgm:t>
        <a:bodyPr/>
        <a:lstStyle/>
        <a:p>
          <a:r>
            <a:rPr lang="nl-NL"/>
            <a:t>Bij welke </a:t>
          </a:r>
          <a:r>
            <a:rPr lang="nl-NL" err="1"/>
            <a:t>zorgteamoverleggen</a:t>
          </a:r>
          <a:r>
            <a:rPr lang="nl-NL"/>
            <a:t> wordt de GW’er wel betrokken en welke niet? Hoe doen de andere organisaties dit?</a:t>
          </a:r>
          <a:endParaRPr lang="en-US"/>
        </a:p>
      </dgm:t>
    </dgm:pt>
    <dgm:pt modelId="{1232D7FB-CF0D-42DC-A767-53DE80573C0B}" type="parTrans" cxnId="{8ECB2790-6B22-425C-9A14-6773968F9EDE}">
      <dgm:prSet/>
      <dgm:spPr/>
      <dgm:t>
        <a:bodyPr/>
        <a:lstStyle/>
        <a:p>
          <a:endParaRPr lang="en-US"/>
        </a:p>
      </dgm:t>
    </dgm:pt>
    <dgm:pt modelId="{647BB5FB-2E9C-40CA-BDCE-17486B3C5B8C}" type="sibTrans" cxnId="{8ECB2790-6B22-425C-9A14-6773968F9EDE}">
      <dgm:prSet/>
      <dgm:spPr/>
      <dgm:t>
        <a:bodyPr/>
        <a:lstStyle/>
        <a:p>
          <a:endParaRPr lang="en-US"/>
        </a:p>
      </dgm:t>
    </dgm:pt>
    <dgm:pt modelId="{F747F1ED-5846-4E3F-9335-FCD80089677A}">
      <dgm:prSet/>
      <dgm:spPr/>
      <dgm:t>
        <a:bodyPr/>
        <a:lstStyle/>
        <a:p>
          <a:r>
            <a:rPr lang="nl-NL"/>
            <a:t>Binnen pleegzorg Parlan heeft de gedragswetenschapper (op dit moment)  een te hoge caseload om bij elk zorgteamoverleg aan te sluiten. </a:t>
          </a:r>
          <a:endParaRPr lang="en-US"/>
        </a:p>
      </dgm:t>
    </dgm:pt>
    <dgm:pt modelId="{3ED64C3E-52D0-4245-85A0-E6B203413E6E}" type="parTrans" cxnId="{FF4DDA45-DF4F-4116-B84C-C4946A60F103}">
      <dgm:prSet/>
      <dgm:spPr/>
      <dgm:t>
        <a:bodyPr/>
        <a:lstStyle/>
        <a:p>
          <a:endParaRPr lang="en-US"/>
        </a:p>
      </dgm:t>
    </dgm:pt>
    <dgm:pt modelId="{EFEDCEC9-8E7D-4373-A388-A49EBE584D82}" type="sibTrans" cxnId="{FF4DDA45-DF4F-4116-B84C-C4946A60F103}">
      <dgm:prSet/>
      <dgm:spPr/>
      <dgm:t>
        <a:bodyPr/>
        <a:lstStyle/>
        <a:p>
          <a:endParaRPr lang="en-US"/>
        </a:p>
      </dgm:t>
    </dgm:pt>
    <dgm:pt modelId="{994CEB46-5C03-4471-B064-F73CD8AE4E3A}">
      <dgm:prSet/>
      <dgm:spPr/>
      <dgm:t>
        <a:bodyPr/>
        <a:lstStyle/>
        <a:p>
          <a:r>
            <a:rPr lang="nl-NL"/>
            <a:t>Parlan zou twee </a:t>
          </a:r>
          <a:r>
            <a:rPr lang="nl-NL" err="1"/>
            <a:t>videoscribes</a:t>
          </a:r>
          <a:r>
            <a:rPr lang="nl-NL"/>
            <a:t> willen maken (1 voor bestandpleegzorg en 1 voor netwerkpleegzorg) passend bij EN ter ondersteuning van de uitleg over zorgteams. Hoe vinden jullie dit?</a:t>
          </a:r>
          <a:endParaRPr lang="en-US"/>
        </a:p>
      </dgm:t>
    </dgm:pt>
    <dgm:pt modelId="{6495D85A-F1A9-4732-9C7D-70ADE26030B2}" type="parTrans" cxnId="{204AC6DD-3EAF-4DD0-833C-642E9B17DAEC}">
      <dgm:prSet/>
      <dgm:spPr/>
      <dgm:t>
        <a:bodyPr/>
        <a:lstStyle/>
        <a:p>
          <a:endParaRPr lang="en-US"/>
        </a:p>
      </dgm:t>
    </dgm:pt>
    <dgm:pt modelId="{5C2AD269-6CD3-41DD-A65F-7DF6E94191C1}" type="sibTrans" cxnId="{204AC6DD-3EAF-4DD0-833C-642E9B17DAEC}">
      <dgm:prSet/>
      <dgm:spPr/>
      <dgm:t>
        <a:bodyPr/>
        <a:lstStyle/>
        <a:p>
          <a:endParaRPr lang="en-US"/>
        </a:p>
      </dgm:t>
    </dgm:pt>
    <dgm:pt modelId="{95243CFB-060D-4EBC-8F2D-3EA31DF22536}">
      <dgm:prSet/>
      <dgm:spPr/>
      <dgm:t>
        <a:bodyPr/>
        <a:lstStyle/>
        <a:p>
          <a:r>
            <a:rPr lang="nl-NL">
              <a:hlinkClick xmlns:r="http://schemas.openxmlformats.org/officeDocument/2006/relationships" r:id="rId1"/>
            </a:rPr>
            <a:t>https://www.youtube.com/watch?v=sbao3AA5ubI&amp;feature=youtu.be</a:t>
          </a:r>
          <a:endParaRPr lang="en-US"/>
        </a:p>
      </dgm:t>
    </dgm:pt>
    <dgm:pt modelId="{07AF3204-537D-4CEE-A7DC-058E4D73AC28}" type="parTrans" cxnId="{FADB2431-388D-4D02-AAF7-FC50788E9560}">
      <dgm:prSet/>
      <dgm:spPr/>
      <dgm:t>
        <a:bodyPr/>
        <a:lstStyle/>
        <a:p>
          <a:endParaRPr lang="en-US"/>
        </a:p>
      </dgm:t>
    </dgm:pt>
    <dgm:pt modelId="{74DE5657-8BE5-4F36-9FF0-0B029B83D26D}" type="sibTrans" cxnId="{FADB2431-388D-4D02-AAF7-FC50788E9560}">
      <dgm:prSet/>
      <dgm:spPr/>
      <dgm:t>
        <a:bodyPr/>
        <a:lstStyle/>
        <a:p>
          <a:endParaRPr lang="en-US"/>
        </a:p>
      </dgm:t>
    </dgm:pt>
    <dgm:pt modelId="{CD8F9C1B-728E-440B-A33A-36A61818B8E4}" type="pres">
      <dgm:prSet presAssocID="{B8C90346-66FF-4DCD-B09A-4FF37085D635}" presName="root" presStyleCnt="0">
        <dgm:presLayoutVars>
          <dgm:dir/>
          <dgm:resizeHandles val="exact"/>
        </dgm:presLayoutVars>
      </dgm:prSet>
      <dgm:spPr/>
    </dgm:pt>
    <dgm:pt modelId="{1B2C66E9-D0BC-4EBC-8403-4EFD81A96D17}" type="pres">
      <dgm:prSet presAssocID="{8FBCBDEF-3A81-4F52-A16E-30885AB077B0}" presName="compNode" presStyleCnt="0"/>
      <dgm:spPr/>
    </dgm:pt>
    <dgm:pt modelId="{1AF08554-CC88-4D1A-8903-62CA71C47DD0}" type="pres">
      <dgm:prSet presAssocID="{8FBCBDEF-3A81-4F52-A16E-30885AB077B0}" presName="bgRect" presStyleLbl="bgShp" presStyleIdx="0" presStyleCnt="4"/>
      <dgm:spPr/>
    </dgm:pt>
    <dgm:pt modelId="{189D28A9-D6B4-4887-904C-921D36BEB206}" type="pres">
      <dgm:prSet presAssocID="{8FBCBDEF-3A81-4F52-A16E-30885AB077B0}" presName="iconRect" presStyleLbl="node1" presStyleIdx="0" presStyleCnt="4"/>
      <dgm:spPr>
        <a:blipFill>
          <a:blip xmlns:r="http://schemas.openxmlformats.org/officeDocument/2006/relationships"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Badge vraagteken"/>
        </a:ext>
      </dgm:extLst>
    </dgm:pt>
    <dgm:pt modelId="{8BDA815B-F78E-4092-B19A-48A03FA440FA}" type="pres">
      <dgm:prSet presAssocID="{8FBCBDEF-3A81-4F52-A16E-30885AB077B0}" presName="spaceRect" presStyleCnt="0"/>
      <dgm:spPr/>
    </dgm:pt>
    <dgm:pt modelId="{31E6C9FC-B7C7-430F-BAA4-AFD9CB08E4E5}" type="pres">
      <dgm:prSet presAssocID="{8FBCBDEF-3A81-4F52-A16E-30885AB077B0}" presName="parTx" presStyleLbl="revTx" presStyleIdx="0" presStyleCnt="4">
        <dgm:presLayoutVars>
          <dgm:chMax val="0"/>
          <dgm:chPref val="0"/>
        </dgm:presLayoutVars>
      </dgm:prSet>
      <dgm:spPr/>
    </dgm:pt>
    <dgm:pt modelId="{1E57C551-253D-404C-9FA2-9618478EC783}" type="pres">
      <dgm:prSet presAssocID="{647BB5FB-2E9C-40CA-BDCE-17486B3C5B8C}" presName="sibTrans" presStyleCnt="0"/>
      <dgm:spPr/>
    </dgm:pt>
    <dgm:pt modelId="{00C04630-6B5B-46A6-8E82-AD7D49A36543}" type="pres">
      <dgm:prSet presAssocID="{F747F1ED-5846-4E3F-9335-FCD80089677A}" presName="compNode" presStyleCnt="0"/>
      <dgm:spPr/>
    </dgm:pt>
    <dgm:pt modelId="{50EBCAA4-3EC0-4C70-94BE-6E0F5A4F9B30}" type="pres">
      <dgm:prSet presAssocID="{F747F1ED-5846-4E3F-9335-FCD80089677A}" presName="bgRect" presStyleLbl="bgShp" presStyleIdx="1" presStyleCnt="4"/>
      <dgm:spPr/>
    </dgm:pt>
    <dgm:pt modelId="{DF54486F-09A5-42BB-A76F-1757BB22ADB2}" type="pres">
      <dgm:prSet presAssocID="{F747F1ED-5846-4E3F-9335-FCD80089677A}" presName="iconRect" presStyleLbl="node1" presStyleIdx="1" presStyleCnt="4"/>
      <dgm:spPr>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dgm:spPr>
      <dgm:extLst>
        <a:ext uri="{E40237B7-FDA0-4F09-8148-C483321AD2D9}">
          <dgm14:cNvPr xmlns:dgm14="http://schemas.microsoft.com/office/drawing/2010/diagram" id="0" name="" descr="Wetenschappelijk denken"/>
        </a:ext>
      </dgm:extLst>
    </dgm:pt>
    <dgm:pt modelId="{0A37535A-BAF0-44CD-82F9-774FEE800897}" type="pres">
      <dgm:prSet presAssocID="{F747F1ED-5846-4E3F-9335-FCD80089677A}" presName="spaceRect" presStyleCnt="0"/>
      <dgm:spPr/>
    </dgm:pt>
    <dgm:pt modelId="{A55985D2-A698-426E-A956-0498A68E1A51}" type="pres">
      <dgm:prSet presAssocID="{F747F1ED-5846-4E3F-9335-FCD80089677A}" presName="parTx" presStyleLbl="revTx" presStyleIdx="1" presStyleCnt="4">
        <dgm:presLayoutVars>
          <dgm:chMax val="0"/>
          <dgm:chPref val="0"/>
        </dgm:presLayoutVars>
      </dgm:prSet>
      <dgm:spPr/>
    </dgm:pt>
    <dgm:pt modelId="{748B0D95-D590-456B-8E6E-A6E2E1F345A5}" type="pres">
      <dgm:prSet presAssocID="{EFEDCEC9-8E7D-4373-A388-A49EBE584D82}" presName="sibTrans" presStyleCnt="0"/>
      <dgm:spPr/>
    </dgm:pt>
    <dgm:pt modelId="{80EF6081-CD87-4AA1-968C-F5F78A48AEAD}" type="pres">
      <dgm:prSet presAssocID="{994CEB46-5C03-4471-B064-F73CD8AE4E3A}" presName="compNode" presStyleCnt="0"/>
      <dgm:spPr/>
    </dgm:pt>
    <dgm:pt modelId="{58D5FEBC-0570-483D-A5B7-9D73FED8AF8C}" type="pres">
      <dgm:prSet presAssocID="{994CEB46-5C03-4471-B064-F73CD8AE4E3A}" presName="bgRect" presStyleLbl="bgShp" presStyleIdx="2" presStyleCnt="4"/>
      <dgm:spPr/>
    </dgm:pt>
    <dgm:pt modelId="{7EB706C7-61EB-427A-BBA6-653CCB575B18}" type="pres">
      <dgm:prSet presAssocID="{994CEB46-5C03-4471-B064-F73CD8AE4E3A}"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a:ln>
          <a:noFill/>
        </a:ln>
      </dgm:spPr>
      <dgm:extLst>
        <a:ext uri="{E40237B7-FDA0-4F09-8148-C483321AD2D9}">
          <dgm14:cNvPr xmlns:dgm14="http://schemas.microsoft.com/office/drawing/2010/diagram" id="0" name="" descr="Contour van engelachtig gezicht"/>
        </a:ext>
      </dgm:extLst>
    </dgm:pt>
    <dgm:pt modelId="{B0386228-0CA5-41C0-8F2A-E54A2C931271}" type="pres">
      <dgm:prSet presAssocID="{994CEB46-5C03-4471-B064-F73CD8AE4E3A}" presName="spaceRect" presStyleCnt="0"/>
      <dgm:spPr/>
    </dgm:pt>
    <dgm:pt modelId="{BE78B836-4BA0-4FFB-81BA-02C15DEBA256}" type="pres">
      <dgm:prSet presAssocID="{994CEB46-5C03-4471-B064-F73CD8AE4E3A}" presName="parTx" presStyleLbl="revTx" presStyleIdx="2" presStyleCnt="4">
        <dgm:presLayoutVars>
          <dgm:chMax val="0"/>
          <dgm:chPref val="0"/>
        </dgm:presLayoutVars>
      </dgm:prSet>
      <dgm:spPr/>
    </dgm:pt>
    <dgm:pt modelId="{BD400E91-775A-4A3F-8DB1-34FC0CEB23E1}" type="pres">
      <dgm:prSet presAssocID="{5C2AD269-6CD3-41DD-A65F-7DF6E94191C1}" presName="sibTrans" presStyleCnt="0"/>
      <dgm:spPr/>
    </dgm:pt>
    <dgm:pt modelId="{CCDB34C2-8A24-41CC-BED4-CB05CC3D94AB}" type="pres">
      <dgm:prSet presAssocID="{95243CFB-060D-4EBC-8F2D-3EA31DF22536}" presName="compNode" presStyleCnt="0"/>
      <dgm:spPr/>
    </dgm:pt>
    <dgm:pt modelId="{DBFC6124-6F94-4306-B697-9939EDAC8A92}" type="pres">
      <dgm:prSet presAssocID="{95243CFB-060D-4EBC-8F2D-3EA31DF22536}" presName="bgRect" presStyleLbl="bgShp" presStyleIdx="3" presStyleCnt="4" custScaleY="100000" custLinFactNeighborX="764" custLinFactNeighborY="995"/>
      <dgm:spPr/>
    </dgm:pt>
    <dgm:pt modelId="{02A9B3A2-DD08-4353-9FBC-206A68A837A5}" type="pres">
      <dgm:prSet presAssocID="{95243CFB-060D-4EBC-8F2D-3EA31DF22536}"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Earth Globe Americas"/>
        </a:ext>
      </dgm:extLst>
    </dgm:pt>
    <dgm:pt modelId="{2EE0D1C8-DEF0-47F9-87B2-369D3459EAA3}" type="pres">
      <dgm:prSet presAssocID="{95243CFB-060D-4EBC-8F2D-3EA31DF22536}" presName="spaceRect" presStyleCnt="0"/>
      <dgm:spPr/>
    </dgm:pt>
    <dgm:pt modelId="{31C45036-4D65-47CE-A775-2A83F243698A}" type="pres">
      <dgm:prSet presAssocID="{95243CFB-060D-4EBC-8F2D-3EA31DF22536}" presName="parTx" presStyleLbl="revTx" presStyleIdx="3" presStyleCnt="4" custScaleY="135911">
        <dgm:presLayoutVars>
          <dgm:chMax val="0"/>
          <dgm:chPref val="0"/>
        </dgm:presLayoutVars>
      </dgm:prSet>
      <dgm:spPr/>
    </dgm:pt>
  </dgm:ptLst>
  <dgm:cxnLst>
    <dgm:cxn modelId="{A93F2317-6604-4474-84E5-371101B9D19D}" type="presOf" srcId="{994CEB46-5C03-4471-B064-F73CD8AE4E3A}" destId="{BE78B836-4BA0-4FFB-81BA-02C15DEBA256}" srcOrd="0" destOrd="0" presId="urn:microsoft.com/office/officeart/2018/2/layout/IconVerticalSolidList"/>
    <dgm:cxn modelId="{FADB2431-388D-4D02-AAF7-FC50788E9560}" srcId="{B8C90346-66FF-4DCD-B09A-4FF37085D635}" destId="{95243CFB-060D-4EBC-8F2D-3EA31DF22536}" srcOrd="3" destOrd="0" parTransId="{07AF3204-537D-4CEE-A7DC-058E4D73AC28}" sibTransId="{74DE5657-8BE5-4F36-9FF0-0B029B83D26D}"/>
    <dgm:cxn modelId="{BE59A540-2CAA-4E1B-AC6C-EF9BF05AFA1A}" type="presOf" srcId="{F747F1ED-5846-4E3F-9335-FCD80089677A}" destId="{A55985D2-A698-426E-A956-0498A68E1A51}" srcOrd="0" destOrd="0" presId="urn:microsoft.com/office/officeart/2018/2/layout/IconVerticalSolidList"/>
    <dgm:cxn modelId="{FF4DDA45-DF4F-4116-B84C-C4946A60F103}" srcId="{B8C90346-66FF-4DCD-B09A-4FF37085D635}" destId="{F747F1ED-5846-4E3F-9335-FCD80089677A}" srcOrd="1" destOrd="0" parTransId="{3ED64C3E-52D0-4245-85A0-E6B203413E6E}" sibTransId="{EFEDCEC9-8E7D-4373-A388-A49EBE584D82}"/>
    <dgm:cxn modelId="{8ECB2790-6B22-425C-9A14-6773968F9EDE}" srcId="{B8C90346-66FF-4DCD-B09A-4FF37085D635}" destId="{8FBCBDEF-3A81-4F52-A16E-30885AB077B0}" srcOrd="0" destOrd="0" parTransId="{1232D7FB-CF0D-42DC-A767-53DE80573C0B}" sibTransId="{647BB5FB-2E9C-40CA-BDCE-17486B3C5B8C}"/>
    <dgm:cxn modelId="{45787DB4-EAFA-4018-A14C-DA0F1AAAA934}" type="presOf" srcId="{B8C90346-66FF-4DCD-B09A-4FF37085D635}" destId="{CD8F9C1B-728E-440B-A33A-36A61818B8E4}" srcOrd="0" destOrd="0" presId="urn:microsoft.com/office/officeart/2018/2/layout/IconVerticalSolidList"/>
    <dgm:cxn modelId="{D49C4ADA-21BC-4BC5-A5CA-74A1FB0C1662}" type="presOf" srcId="{95243CFB-060D-4EBC-8F2D-3EA31DF22536}" destId="{31C45036-4D65-47CE-A775-2A83F243698A}" srcOrd="0" destOrd="0" presId="urn:microsoft.com/office/officeart/2018/2/layout/IconVerticalSolidList"/>
    <dgm:cxn modelId="{204AC6DD-3EAF-4DD0-833C-642E9B17DAEC}" srcId="{B8C90346-66FF-4DCD-B09A-4FF37085D635}" destId="{994CEB46-5C03-4471-B064-F73CD8AE4E3A}" srcOrd="2" destOrd="0" parTransId="{6495D85A-F1A9-4732-9C7D-70ADE26030B2}" sibTransId="{5C2AD269-6CD3-41DD-A65F-7DF6E94191C1}"/>
    <dgm:cxn modelId="{4F25D8FC-752D-4870-AF41-E1D99B6EFE3E}" type="presOf" srcId="{8FBCBDEF-3A81-4F52-A16E-30885AB077B0}" destId="{31E6C9FC-B7C7-430F-BAA4-AFD9CB08E4E5}" srcOrd="0" destOrd="0" presId="urn:microsoft.com/office/officeart/2018/2/layout/IconVerticalSolidList"/>
    <dgm:cxn modelId="{44F17D7A-F388-4DD5-B614-2EE1FCF0A58F}" type="presParOf" srcId="{CD8F9C1B-728E-440B-A33A-36A61818B8E4}" destId="{1B2C66E9-D0BC-4EBC-8403-4EFD81A96D17}" srcOrd="0" destOrd="0" presId="urn:microsoft.com/office/officeart/2018/2/layout/IconVerticalSolidList"/>
    <dgm:cxn modelId="{828BD842-F4BC-45CA-92E1-DD4F2149DD9B}" type="presParOf" srcId="{1B2C66E9-D0BC-4EBC-8403-4EFD81A96D17}" destId="{1AF08554-CC88-4D1A-8903-62CA71C47DD0}" srcOrd="0" destOrd="0" presId="urn:microsoft.com/office/officeart/2018/2/layout/IconVerticalSolidList"/>
    <dgm:cxn modelId="{B275769A-82A4-4C02-856F-152335DD24ED}" type="presParOf" srcId="{1B2C66E9-D0BC-4EBC-8403-4EFD81A96D17}" destId="{189D28A9-D6B4-4887-904C-921D36BEB206}" srcOrd="1" destOrd="0" presId="urn:microsoft.com/office/officeart/2018/2/layout/IconVerticalSolidList"/>
    <dgm:cxn modelId="{3788965B-C29A-48DC-B2EC-4312B451FC09}" type="presParOf" srcId="{1B2C66E9-D0BC-4EBC-8403-4EFD81A96D17}" destId="{8BDA815B-F78E-4092-B19A-48A03FA440FA}" srcOrd="2" destOrd="0" presId="urn:microsoft.com/office/officeart/2018/2/layout/IconVerticalSolidList"/>
    <dgm:cxn modelId="{68B68AE1-EE94-4880-9098-2E4B8E2E02F6}" type="presParOf" srcId="{1B2C66E9-D0BC-4EBC-8403-4EFD81A96D17}" destId="{31E6C9FC-B7C7-430F-BAA4-AFD9CB08E4E5}" srcOrd="3" destOrd="0" presId="urn:microsoft.com/office/officeart/2018/2/layout/IconVerticalSolidList"/>
    <dgm:cxn modelId="{49ABBBC6-1506-4C95-B34C-E7034D3408CA}" type="presParOf" srcId="{CD8F9C1B-728E-440B-A33A-36A61818B8E4}" destId="{1E57C551-253D-404C-9FA2-9618478EC783}" srcOrd="1" destOrd="0" presId="urn:microsoft.com/office/officeart/2018/2/layout/IconVerticalSolidList"/>
    <dgm:cxn modelId="{1B9E7BD5-B3E6-438C-8146-612F85E0A963}" type="presParOf" srcId="{CD8F9C1B-728E-440B-A33A-36A61818B8E4}" destId="{00C04630-6B5B-46A6-8E82-AD7D49A36543}" srcOrd="2" destOrd="0" presId="urn:microsoft.com/office/officeart/2018/2/layout/IconVerticalSolidList"/>
    <dgm:cxn modelId="{697989F2-DE9D-41DF-ADAE-88557B9606CF}" type="presParOf" srcId="{00C04630-6B5B-46A6-8E82-AD7D49A36543}" destId="{50EBCAA4-3EC0-4C70-94BE-6E0F5A4F9B30}" srcOrd="0" destOrd="0" presId="urn:microsoft.com/office/officeart/2018/2/layout/IconVerticalSolidList"/>
    <dgm:cxn modelId="{D77CE2A6-D057-4F12-B9E0-1A66F74C41CA}" type="presParOf" srcId="{00C04630-6B5B-46A6-8E82-AD7D49A36543}" destId="{DF54486F-09A5-42BB-A76F-1757BB22ADB2}" srcOrd="1" destOrd="0" presId="urn:microsoft.com/office/officeart/2018/2/layout/IconVerticalSolidList"/>
    <dgm:cxn modelId="{509A294A-C653-4949-AE0B-4047BF3F0EFD}" type="presParOf" srcId="{00C04630-6B5B-46A6-8E82-AD7D49A36543}" destId="{0A37535A-BAF0-44CD-82F9-774FEE800897}" srcOrd="2" destOrd="0" presId="urn:microsoft.com/office/officeart/2018/2/layout/IconVerticalSolidList"/>
    <dgm:cxn modelId="{0AEA9D56-59C7-470C-A88A-5DAA334E4912}" type="presParOf" srcId="{00C04630-6B5B-46A6-8E82-AD7D49A36543}" destId="{A55985D2-A698-426E-A956-0498A68E1A51}" srcOrd="3" destOrd="0" presId="urn:microsoft.com/office/officeart/2018/2/layout/IconVerticalSolidList"/>
    <dgm:cxn modelId="{8A170DD4-E405-4A3B-A6D1-D04954F79D03}" type="presParOf" srcId="{CD8F9C1B-728E-440B-A33A-36A61818B8E4}" destId="{748B0D95-D590-456B-8E6E-A6E2E1F345A5}" srcOrd="3" destOrd="0" presId="urn:microsoft.com/office/officeart/2018/2/layout/IconVerticalSolidList"/>
    <dgm:cxn modelId="{C511FC39-EC0B-419A-BD6C-86CEA06F4C40}" type="presParOf" srcId="{CD8F9C1B-728E-440B-A33A-36A61818B8E4}" destId="{80EF6081-CD87-4AA1-968C-F5F78A48AEAD}" srcOrd="4" destOrd="0" presId="urn:microsoft.com/office/officeart/2018/2/layout/IconVerticalSolidList"/>
    <dgm:cxn modelId="{88BD83BA-B88C-4B00-BA7B-9853BEF01140}" type="presParOf" srcId="{80EF6081-CD87-4AA1-968C-F5F78A48AEAD}" destId="{58D5FEBC-0570-483D-A5B7-9D73FED8AF8C}" srcOrd="0" destOrd="0" presId="urn:microsoft.com/office/officeart/2018/2/layout/IconVerticalSolidList"/>
    <dgm:cxn modelId="{952D1EED-C0CA-41C9-B0C9-1DD80BAF8E00}" type="presParOf" srcId="{80EF6081-CD87-4AA1-968C-F5F78A48AEAD}" destId="{7EB706C7-61EB-427A-BBA6-653CCB575B18}" srcOrd="1" destOrd="0" presId="urn:microsoft.com/office/officeart/2018/2/layout/IconVerticalSolidList"/>
    <dgm:cxn modelId="{F4D8E1F4-DE8B-415D-B202-2651CE6DBA09}" type="presParOf" srcId="{80EF6081-CD87-4AA1-968C-F5F78A48AEAD}" destId="{B0386228-0CA5-41C0-8F2A-E54A2C931271}" srcOrd="2" destOrd="0" presId="urn:microsoft.com/office/officeart/2018/2/layout/IconVerticalSolidList"/>
    <dgm:cxn modelId="{A24B4D9C-7E23-4188-855B-CD69790395A0}" type="presParOf" srcId="{80EF6081-CD87-4AA1-968C-F5F78A48AEAD}" destId="{BE78B836-4BA0-4FFB-81BA-02C15DEBA256}" srcOrd="3" destOrd="0" presId="urn:microsoft.com/office/officeart/2018/2/layout/IconVerticalSolidList"/>
    <dgm:cxn modelId="{FAE8A306-EC32-4235-9881-38761C9A95C0}" type="presParOf" srcId="{CD8F9C1B-728E-440B-A33A-36A61818B8E4}" destId="{BD400E91-775A-4A3F-8DB1-34FC0CEB23E1}" srcOrd="5" destOrd="0" presId="urn:microsoft.com/office/officeart/2018/2/layout/IconVerticalSolidList"/>
    <dgm:cxn modelId="{6757AE42-0C60-4FA5-9A6D-D46A2B886913}" type="presParOf" srcId="{CD8F9C1B-728E-440B-A33A-36A61818B8E4}" destId="{CCDB34C2-8A24-41CC-BED4-CB05CC3D94AB}" srcOrd="6" destOrd="0" presId="urn:microsoft.com/office/officeart/2018/2/layout/IconVerticalSolidList"/>
    <dgm:cxn modelId="{44666EAB-DF45-429B-A604-20F43F1196DD}" type="presParOf" srcId="{CCDB34C2-8A24-41CC-BED4-CB05CC3D94AB}" destId="{DBFC6124-6F94-4306-B697-9939EDAC8A92}" srcOrd="0" destOrd="0" presId="urn:microsoft.com/office/officeart/2018/2/layout/IconVerticalSolidList"/>
    <dgm:cxn modelId="{FF4C5469-B741-438D-BC15-F5666EA39436}" type="presParOf" srcId="{CCDB34C2-8A24-41CC-BED4-CB05CC3D94AB}" destId="{02A9B3A2-DD08-4353-9FBC-206A68A837A5}" srcOrd="1" destOrd="0" presId="urn:microsoft.com/office/officeart/2018/2/layout/IconVerticalSolidList"/>
    <dgm:cxn modelId="{E1E987E8-9E1F-46F8-A4F5-62386DA25CC2}" type="presParOf" srcId="{CCDB34C2-8A24-41CC-BED4-CB05CC3D94AB}" destId="{2EE0D1C8-DEF0-47F9-87B2-369D3459EAA3}" srcOrd="2" destOrd="0" presId="urn:microsoft.com/office/officeart/2018/2/layout/IconVerticalSolidList"/>
    <dgm:cxn modelId="{5FABF870-205D-42E9-B716-2EAB601EE51A}" type="presParOf" srcId="{CCDB34C2-8A24-41CC-BED4-CB05CC3D94AB}" destId="{31C45036-4D65-47CE-A775-2A83F243698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C90346-66FF-4DCD-B09A-4FF37085D63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BCBDEF-3A81-4F52-A16E-30885AB077B0}">
      <dgm:prSet/>
      <dgm:spPr/>
      <dgm:t>
        <a:bodyPr/>
        <a:lstStyle/>
        <a:p>
          <a:r>
            <a:rPr lang="en-US" dirty="0" err="1"/>
            <a:t>Helpt</a:t>
          </a:r>
          <a:r>
            <a:rPr lang="en-US" baseline="0" dirty="0"/>
            <a:t> het </a:t>
          </a:r>
          <a:r>
            <a:rPr lang="en-US" baseline="0" dirty="0" err="1"/>
            <a:t>spreken</a:t>
          </a:r>
          <a:r>
            <a:rPr lang="en-US" baseline="0" dirty="0"/>
            <a:t> van </a:t>
          </a:r>
          <a:r>
            <a:rPr lang="en-US" baseline="0" dirty="0" err="1"/>
            <a:t>dezelfde</a:t>
          </a:r>
          <a:r>
            <a:rPr lang="en-US" baseline="0" dirty="0"/>
            <a:t> </a:t>
          </a:r>
          <a:r>
            <a:rPr lang="en-US" baseline="0" dirty="0" err="1"/>
            <a:t>taal</a:t>
          </a:r>
          <a:r>
            <a:rPr lang="en-US" baseline="0" dirty="0"/>
            <a:t> </a:t>
          </a:r>
          <a:r>
            <a:rPr lang="en-US" baseline="0" dirty="0" err="1"/>
            <a:t>bij</a:t>
          </a:r>
          <a:r>
            <a:rPr lang="en-US" baseline="0" dirty="0"/>
            <a:t> het </a:t>
          </a:r>
          <a:r>
            <a:rPr lang="en-US" baseline="0" dirty="0" err="1"/>
            <a:t>bereiken</a:t>
          </a:r>
          <a:r>
            <a:rPr lang="en-US" baseline="0" dirty="0"/>
            <a:t> van de </a:t>
          </a:r>
          <a:r>
            <a:rPr lang="en-US" baseline="0" dirty="0" err="1"/>
            <a:t>bedoeling</a:t>
          </a:r>
          <a:r>
            <a:rPr lang="en-US" baseline="0" dirty="0"/>
            <a:t> van het </a:t>
          </a:r>
          <a:r>
            <a:rPr lang="en-US" baseline="0" dirty="0" err="1"/>
            <a:t>zorgteam</a:t>
          </a:r>
          <a:r>
            <a:rPr lang="en-US" baseline="0" dirty="0"/>
            <a:t>? </a:t>
          </a:r>
          <a:endParaRPr lang="en-US" dirty="0"/>
        </a:p>
      </dgm:t>
    </dgm:pt>
    <dgm:pt modelId="{1232D7FB-CF0D-42DC-A767-53DE80573C0B}" type="parTrans" cxnId="{8ECB2790-6B22-425C-9A14-6773968F9EDE}">
      <dgm:prSet/>
      <dgm:spPr/>
      <dgm:t>
        <a:bodyPr/>
        <a:lstStyle/>
        <a:p>
          <a:endParaRPr lang="en-US"/>
        </a:p>
      </dgm:t>
    </dgm:pt>
    <dgm:pt modelId="{647BB5FB-2E9C-40CA-BDCE-17486B3C5B8C}" type="sibTrans" cxnId="{8ECB2790-6B22-425C-9A14-6773968F9EDE}">
      <dgm:prSet/>
      <dgm:spPr/>
      <dgm:t>
        <a:bodyPr/>
        <a:lstStyle/>
        <a:p>
          <a:endParaRPr lang="en-US"/>
        </a:p>
      </dgm:t>
    </dgm:pt>
    <dgm:pt modelId="{F747F1ED-5846-4E3F-9335-FCD80089677A}">
      <dgm:prSet/>
      <dgm:spPr/>
      <dgm:t>
        <a:bodyPr/>
        <a:lstStyle/>
        <a:p>
          <a:r>
            <a:rPr lang="en-US" dirty="0"/>
            <a:t>Hoe is de </a:t>
          </a:r>
          <a:r>
            <a:rPr lang="en-US" dirty="0" err="1"/>
            <a:t>verhouding</a:t>
          </a:r>
          <a:r>
            <a:rPr lang="en-US" dirty="0"/>
            <a:t> </a:t>
          </a:r>
          <a:r>
            <a:rPr lang="en-US" dirty="0" err="1"/>
            <a:t>tussen</a:t>
          </a:r>
          <a:r>
            <a:rPr lang="en-US" dirty="0"/>
            <a:t> </a:t>
          </a:r>
          <a:r>
            <a:rPr lang="en-US" dirty="0" err="1"/>
            <a:t>ons</a:t>
          </a:r>
          <a:r>
            <a:rPr lang="en-US" dirty="0"/>
            <a:t> </a:t>
          </a:r>
          <a:r>
            <a:rPr lang="en-US" dirty="0" err="1"/>
            <a:t>programma</a:t>
          </a:r>
          <a:r>
            <a:rPr lang="en-US" dirty="0"/>
            <a:t> 2thepoint, </a:t>
          </a:r>
          <a:r>
            <a:rPr lang="en-US" dirty="0" err="1"/>
            <a:t>waarbij</a:t>
          </a:r>
          <a:r>
            <a:rPr lang="en-US" dirty="0"/>
            <a:t> heel </a:t>
          </a:r>
          <a:r>
            <a:rPr lang="en-US" dirty="0" err="1"/>
            <a:t>intensief</a:t>
          </a:r>
          <a:r>
            <a:rPr lang="en-US" dirty="0"/>
            <a:t> </a:t>
          </a:r>
          <a:r>
            <a:rPr lang="en-US" dirty="0" err="1"/>
            <a:t>samengewerkt</a:t>
          </a:r>
          <a:r>
            <a:rPr lang="en-US" dirty="0"/>
            <a:t> </a:t>
          </a:r>
          <a:r>
            <a:rPr lang="en-US" dirty="0" err="1"/>
            <a:t>wordt</a:t>
          </a:r>
          <a:r>
            <a:rPr lang="en-US" dirty="0"/>
            <a:t> met </a:t>
          </a:r>
          <a:r>
            <a:rPr lang="en-US" dirty="0" err="1"/>
            <a:t>ouders</a:t>
          </a:r>
          <a:r>
            <a:rPr lang="en-US" dirty="0"/>
            <a:t> </a:t>
          </a:r>
          <a:r>
            <a:rPr lang="en-US" dirty="0" err="1"/>
            <a:t>aan</a:t>
          </a:r>
          <a:r>
            <a:rPr lang="en-US" dirty="0"/>
            <a:t> </a:t>
          </a:r>
          <a:r>
            <a:rPr lang="en-US" dirty="0" err="1"/>
            <a:t>perspectiefbepaling</a:t>
          </a:r>
          <a:r>
            <a:rPr lang="en-US" dirty="0"/>
            <a:t>, </a:t>
          </a:r>
          <a:r>
            <a:rPr lang="en-US" dirty="0" err="1"/>
            <a:t>en</a:t>
          </a:r>
          <a:r>
            <a:rPr lang="en-US" dirty="0"/>
            <a:t> het </a:t>
          </a:r>
          <a:r>
            <a:rPr lang="en-US" dirty="0" err="1"/>
            <a:t>werken</a:t>
          </a:r>
          <a:r>
            <a:rPr lang="en-US" dirty="0"/>
            <a:t> met </a:t>
          </a:r>
          <a:r>
            <a:rPr lang="en-US" dirty="0" err="1"/>
            <a:t>een</a:t>
          </a:r>
          <a:r>
            <a:rPr lang="en-US" dirty="0"/>
            <a:t> </a:t>
          </a:r>
          <a:r>
            <a:rPr lang="en-US" dirty="0" err="1"/>
            <a:t>zorgteam</a:t>
          </a:r>
          <a:r>
            <a:rPr lang="en-US" dirty="0"/>
            <a:t>. Wat </a:t>
          </a:r>
          <a:r>
            <a:rPr lang="en-US" dirty="0" err="1"/>
            <a:t>zijn</a:t>
          </a:r>
          <a:r>
            <a:rPr lang="en-US" dirty="0"/>
            <a:t> </a:t>
          </a:r>
          <a:r>
            <a:rPr lang="en-US" dirty="0" err="1"/>
            <a:t>hobbels</a:t>
          </a:r>
          <a:r>
            <a:rPr lang="en-US" dirty="0"/>
            <a:t> </a:t>
          </a:r>
          <a:r>
            <a:rPr lang="en-US" dirty="0" err="1"/>
            <a:t>en</a:t>
          </a:r>
          <a:r>
            <a:rPr lang="en-US" dirty="0"/>
            <a:t> </a:t>
          </a:r>
          <a:r>
            <a:rPr lang="en-US" dirty="0" err="1"/>
            <a:t>waar</a:t>
          </a:r>
          <a:r>
            <a:rPr lang="en-US" dirty="0"/>
            <a:t> </a:t>
          </a:r>
          <a:r>
            <a:rPr lang="en-US" dirty="0" err="1"/>
            <a:t>liggen</a:t>
          </a:r>
          <a:r>
            <a:rPr lang="en-US" dirty="0"/>
            <a:t> </a:t>
          </a:r>
          <a:r>
            <a:rPr lang="en-US" dirty="0" err="1"/>
            <a:t>kansen</a:t>
          </a:r>
          <a:r>
            <a:rPr lang="en-US" dirty="0"/>
            <a:t>? </a:t>
          </a:r>
        </a:p>
      </dgm:t>
    </dgm:pt>
    <dgm:pt modelId="{3ED64C3E-52D0-4245-85A0-E6B203413E6E}" type="parTrans" cxnId="{FF4DDA45-DF4F-4116-B84C-C4946A60F103}">
      <dgm:prSet/>
      <dgm:spPr/>
      <dgm:t>
        <a:bodyPr/>
        <a:lstStyle/>
        <a:p>
          <a:endParaRPr lang="en-US"/>
        </a:p>
      </dgm:t>
    </dgm:pt>
    <dgm:pt modelId="{EFEDCEC9-8E7D-4373-A388-A49EBE584D82}" type="sibTrans" cxnId="{FF4DDA45-DF4F-4116-B84C-C4946A60F103}">
      <dgm:prSet/>
      <dgm:spPr/>
      <dgm:t>
        <a:bodyPr/>
        <a:lstStyle/>
        <a:p>
          <a:endParaRPr lang="en-US"/>
        </a:p>
      </dgm:t>
    </dgm:pt>
    <dgm:pt modelId="{994CEB46-5C03-4471-B064-F73CD8AE4E3A}">
      <dgm:prSet/>
      <dgm:spPr/>
      <dgm:t>
        <a:bodyPr/>
        <a:lstStyle/>
        <a:p>
          <a:r>
            <a:rPr lang="en-US" dirty="0" err="1"/>
            <a:t>Informatie</a:t>
          </a:r>
          <a:r>
            <a:rPr lang="en-US" dirty="0"/>
            <a:t> </a:t>
          </a:r>
          <a:r>
            <a:rPr lang="en-US" dirty="0" err="1"/>
            <a:t>delen</a:t>
          </a:r>
          <a:r>
            <a:rPr lang="en-US" dirty="0"/>
            <a:t> over </a:t>
          </a:r>
          <a:r>
            <a:rPr lang="en-US" dirty="0" err="1"/>
            <a:t>en</a:t>
          </a:r>
          <a:r>
            <a:rPr lang="en-US" dirty="0"/>
            <a:t> </a:t>
          </a:r>
          <a:r>
            <a:rPr lang="en-US" dirty="0" err="1"/>
            <a:t>weer</a:t>
          </a:r>
          <a:r>
            <a:rPr lang="en-US" dirty="0"/>
            <a:t> is </a:t>
          </a:r>
          <a:r>
            <a:rPr lang="en-US" dirty="0" err="1"/>
            <a:t>niet</a:t>
          </a:r>
          <a:r>
            <a:rPr lang="en-US" dirty="0"/>
            <a:t> </a:t>
          </a:r>
          <a:r>
            <a:rPr lang="en-US" dirty="0" err="1"/>
            <a:t>vanzelfsprekend</a:t>
          </a:r>
          <a:r>
            <a:rPr lang="en-US" dirty="0"/>
            <a:t> </a:t>
          </a:r>
          <a:r>
            <a:rPr lang="en-US" dirty="0" err="1"/>
            <a:t>en</a:t>
          </a:r>
          <a:r>
            <a:rPr lang="en-US" dirty="0"/>
            <a:t> met de AVG </a:t>
          </a:r>
          <a:r>
            <a:rPr lang="en-US" dirty="0" err="1"/>
            <a:t>soms</a:t>
          </a:r>
          <a:r>
            <a:rPr lang="en-US" dirty="0"/>
            <a:t> </a:t>
          </a:r>
          <a:r>
            <a:rPr lang="en-US" dirty="0" err="1"/>
            <a:t>ingewikkelder</a:t>
          </a:r>
          <a:r>
            <a:rPr lang="en-US" dirty="0"/>
            <a:t> </a:t>
          </a:r>
          <a:r>
            <a:rPr lang="en-US" dirty="0" err="1"/>
            <a:t>geworden</a:t>
          </a:r>
          <a:r>
            <a:rPr lang="en-US" dirty="0"/>
            <a:t>. Hoe kun je </a:t>
          </a:r>
          <a:r>
            <a:rPr lang="en-US" dirty="0" err="1"/>
            <a:t>toestemming</a:t>
          </a:r>
          <a:r>
            <a:rPr lang="en-US" dirty="0"/>
            <a:t> van </a:t>
          </a:r>
          <a:r>
            <a:rPr lang="en-US" dirty="0" err="1"/>
            <a:t>alle</a:t>
          </a:r>
          <a:r>
            <a:rPr lang="en-US" dirty="0"/>
            <a:t> </a:t>
          </a:r>
          <a:r>
            <a:rPr lang="en-US" dirty="0" err="1"/>
            <a:t>partijen</a:t>
          </a:r>
          <a:r>
            <a:rPr lang="en-US" dirty="0"/>
            <a:t> </a:t>
          </a:r>
          <a:r>
            <a:rPr lang="en-US" dirty="0" err="1"/>
            <a:t>krijgen</a:t>
          </a:r>
          <a:r>
            <a:rPr lang="en-US" dirty="0"/>
            <a:t> om informative </a:t>
          </a:r>
          <a:r>
            <a:rPr lang="en-US" dirty="0" err="1"/>
            <a:t>te</a:t>
          </a:r>
          <a:r>
            <a:rPr lang="en-US" dirty="0"/>
            <a:t> </a:t>
          </a:r>
          <a:r>
            <a:rPr lang="en-US" dirty="0" err="1"/>
            <a:t>delen</a:t>
          </a:r>
          <a:r>
            <a:rPr lang="en-US" dirty="0"/>
            <a:t>? </a:t>
          </a:r>
        </a:p>
      </dgm:t>
    </dgm:pt>
    <dgm:pt modelId="{6495D85A-F1A9-4732-9C7D-70ADE26030B2}" type="parTrans" cxnId="{204AC6DD-3EAF-4DD0-833C-642E9B17DAEC}">
      <dgm:prSet/>
      <dgm:spPr/>
      <dgm:t>
        <a:bodyPr/>
        <a:lstStyle/>
        <a:p>
          <a:endParaRPr lang="en-US"/>
        </a:p>
      </dgm:t>
    </dgm:pt>
    <dgm:pt modelId="{5C2AD269-6CD3-41DD-A65F-7DF6E94191C1}" type="sibTrans" cxnId="{204AC6DD-3EAF-4DD0-833C-642E9B17DAEC}">
      <dgm:prSet/>
      <dgm:spPr/>
      <dgm:t>
        <a:bodyPr/>
        <a:lstStyle/>
        <a:p>
          <a:endParaRPr lang="en-US"/>
        </a:p>
      </dgm:t>
    </dgm:pt>
    <dgm:pt modelId="{95243CFB-060D-4EBC-8F2D-3EA31DF22536}">
      <dgm:prSet/>
      <dgm:spPr/>
      <dgm:t>
        <a:bodyPr/>
        <a:lstStyle/>
        <a:p>
          <a:r>
            <a:rPr lang="en-US" dirty="0" err="1"/>
            <a:t>Samenwerking</a:t>
          </a:r>
          <a:r>
            <a:rPr lang="en-US" baseline="0" dirty="0"/>
            <a:t> extern was </a:t>
          </a:r>
          <a:r>
            <a:rPr lang="en-US" baseline="0" dirty="0" err="1"/>
            <a:t>voorheen</a:t>
          </a:r>
          <a:r>
            <a:rPr lang="en-US" baseline="0" dirty="0"/>
            <a:t> </a:t>
          </a:r>
          <a:r>
            <a:rPr lang="en-US" baseline="0" dirty="0" err="1"/>
            <a:t>duidelijker</a:t>
          </a:r>
          <a:r>
            <a:rPr lang="en-US" baseline="0" dirty="0"/>
            <a:t> (</a:t>
          </a:r>
          <a:r>
            <a:rPr lang="en-US" baseline="0" dirty="0" err="1"/>
            <a:t>convenanten</a:t>
          </a:r>
          <a:r>
            <a:rPr lang="en-US" baseline="0" dirty="0"/>
            <a:t>). Op </a:t>
          </a:r>
          <a:r>
            <a:rPr lang="en-US" baseline="0" dirty="0" err="1"/>
            <a:t>maat</a:t>
          </a:r>
          <a:r>
            <a:rPr lang="en-US" baseline="0" dirty="0"/>
            <a:t> met </a:t>
          </a:r>
          <a:r>
            <a:rPr lang="en-US" baseline="0" dirty="0" err="1"/>
            <a:t>elkaar</a:t>
          </a:r>
          <a:r>
            <a:rPr lang="en-US" baseline="0" dirty="0"/>
            <a:t> op </a:t>
          </a:r>
          <a:r>
            <a:rPr lang="en-US" baseline="0" dirty="0" err="1"/>
            <a:t>zoek</a:t>
          </a:r>
          <a:r>
            <a:rPr lang="en-US" baseline="0" dirty="0"/>
            <a:t> </a:t>
          </a:r>
          <a:r>
            <a:rPr lang="en-US" baseline="0" dirty="0" err="1"/>
            <a:t>naar</a:t>
          </a:r>
          <a:r>
            <a:rPr lang="en-US" baseline="0" dirty="0"/>
            <a:t> </a:t>
          </a:r>
          <a:r>
            <a:rPr lang="en-US" baseline="0" dirty="0" err="1"/>
            <a:t>wie</a:t>
          </a:r>
          <a:r>
            <a:rPr lang="en-US" baseline="0" dirty="0"/>
            <a:t> </a:t>
          </a:r>
          <a:r>
            <a:rPr lang="en-US" baseline="0" dirty="0" err="1"/>
            <a:t>doet</a:t>
          </a:r>
          <a:r>
            <a:rPr lang="en-US" baseline="0" dirty="0"/>
            <a:t> wat </a:t>
          </a:r>
          <a:r>
            <a:rPr lang="en-US" baseline="0" dirty="0" err="1"/>
            <a:t>kan</a:t>
          </a:r>
          <a:r>
            <a:rPr lang="en-US" baseline="0" dirty="0"/>
            <a:t> </a:t>
          </a:r>
          <a:r>
            <a:rPr lang="en-US" baseline="0" dirty="0" err="1"/>
            <a:t>een</a:t>
          </a:r>
          <a:r>
            <a:rPr lang="en-US" baseline="0" dirty="0"/>
            <a:t> </a:t>
          </a:r>
          <a:r>
            <a:rPr lang="en-US" baseline="0" dirty="0" err="1"/>
            <a:t>grote</a:t>
          </a:r>
          <a:r>
            <a:rPr lang="en-US" baseline="0" dirty="0"/>
            <a:t> </a:t>
          </a:r>
          <a:r>
            <a:rPr lang="en-US" baseline="0" dirty="0" err="1"/>
            <a:t>uitdaging</a:t>
          </a:r>
          <a:r>
            <a:rPr lang="en-US" baseline="0" dirty="0"/>
            <a:t> </a:t>
          </a:r>
          <a:r>
            <a:rPr lang="en-US" baseline="0" dirty="0" err="1"/>
            <a:t>zijn</a:t>
          </a:r>
          <a:r>
            <a:rPr lang="en-US" baseline="0" dirty="0"/>
            <a:t>. Wat </a:t>
          </a:r>
          <a:r>
            <a:rPr lang="en-US" baseline="0" dirty="0" err="1"/>
            <a:t>helpt</a:t>
          </a:r>
          <a:r>
            <a:rPr lang="en-US" baseline="0" dirty="0"/>
            <a:t> </a:t>
          </a:r>
          <a:r>
            <a:rPr lang="en-US" baseline="0" dirty="0" err="1"/>
            <a:t>hierin</a:t>
          </a:r>
          <a:r>
            <a:rPr lang="en-US" baseline="0" dirty="0"/>
            <a:t>? </a:t>
          </a:r>
          <a:endParaRPr lang="en-US" dirty="0"/>
        </a:p>
      </dgm:t>
    </dgm:pt>
    <dgm:pt modelId="{07AF3204-537D-4CEE-A7DC-058E4D73AC28}" type="parTrans" cxnId="{FADB2431-388D-4D02-AAF7-FC50788E9560}">
      <dgm:prSet/>
      <dgm:spPr/>
      <dgm:t>
        <a:bodyPr/>
        <a:lstStyle/>
        <a:p>
          <a:endParaRPr lang="en-US"/>
        </a:p>
      </dgm:t>
    </dgm:pt>
    <dgm:pt modelId="{74DE5657-8BE5-4F36-9FF0-0B029B83D26D}" type="sibTrans" cxnId="{FADB2431-388D-4D02-AAF7-FC50788E9560}">
      <dgm:prSet/>
      <dgm:spPr/>
      <dgm:t>
        <a:bodyPr/>
        <a:lstStyle/>
        <a:p>
          <a:endParaRPr lang="en-US"/>
        </a:p>
      </dgm:t>
    </dgm:pt>
    <dgm:pt modelId="{CD8F9C1B-728E-440B-A33A-36A61818B8E4}" type="pres">
      <dgm:prSet presAssocID="{B8C90346-66FF-4DCD-B09A-4FF37085D635}" presName="root" presStyleCnt="0">
        <dgm:presLayoutVars>
          <dgm:dir/>
          <dgm:resizeHandles val="exact"/>
        </dgm:presLayoutVars>
      </dgm:prSet>
      <dgm:spPr/>
    </dgm:pt>
    <dgm:pt modelId="{1B2C66E9-D0BC-4EBC-8403-4EFD81A96D17}" type="pres">
      <dgm:prSet presAssocID="{8FBCBDEF-3A81-4F52-A16E-30885AB077B0}" presName="compNode" presStyleCnt="0"/>
      <dgm:spPr/>
    </dgm:pt>
    <dgm:pt modelId="{1AF08554-CC88-4D1A-8903-62CA71C47DD0}" type="pres">
      <dgm:prSet presAssocID="{8FBCBDEF-3A81-4F52-A16E-30885AB077B0}" presName="bgRect" presStyleLbl="bgShp" presStyleIdx="0" presStyleCnt="4"/>
      <dgm:spPr/>
    </dgm:pt>
    <dgm:pt modelId="{189D28A9-D6B4-4887-904C-921D36BEB206}" type="pres">
      <dgm:prSet presAssocID="{8FBCBDEF-3A81-4F52-A16E-30885AB077B0}" presName="iconRect" presStyleLbl="node1" presStyleIdx="0" presStyleCnt="4"/>
      <dgm:spPr>
        <a:prstGeom prst="actionButtonHelp">
          <a:avLst/>
        </a:prstGeom>
        <a:ln>
          <a:noFill/>
        </a:ln>
      </dgm:spPr>
    </dgm:pt>
    <dgm:pt modelId="{8BDA815B-F78E-4092-B19A-48A03FA440FA}" type="pres">
      <dgm:prSet presAssocID="{8FBCBDEF-3A81-4F52-A16E-30885AB077B0}" presName="spaceRect" presStyleCnt="0"/>
      <dgm:spPr/>
    </dgm:pt>
    <dgm:pt modelId="{31E6C9FC-B7C7-430F-BAA4-AFD9CB08E4E5}" type="pres">
      <dgm:prSet presAssocID="{8FBCBDEF-3A81-4F52-A16E-30885AB077B0}" presName="parTx" presStyleLbl="revTx" presStyleIdx="0" presStyleCnt="4">
        <dgm:presLayoutVars>
          <dgm:chMax val="0"/>
          <dgm:chPref val="0"/>
        </dgm:presLayoutVars>
      </dgm:prSet>
      <dgm:spPr/>
    </dgm:pt>
    <dgm:pt modelId="{1E57C551-253D-404C-9FA2-9618478EC783}" type="pres">
      <dgm:prSet presAssocID="{647BB5FB-2E9C-40CA-BDCE-17486B3C5B8C}" presName="sibTrans" presStyleCnt="0"/>
      <dgm:spPr/>
    </dgm:pt>
    <dgm:pt modelId="{00C04630-6B5B-46A6-8E82-AD7D49A36543}" type="pres">
      <dgm:prSet presAssocID="{F747F1ED-5846-4E3F-9335-FCD80089677A}" presName="compNode" presStyleCnt="0"/>
      <dgm:spPr/>
    </dgm:pt>
    <dgm:pt modelId="{50EBCAA4-3EC0-4C70-94BE-6E0F5A4F9B30}" type="pres">
      <dgm:prSet presAssocID="{F747F1ED-5846-4E3F-9335-FCD80089677A}" presName="bgRect" presStyleLbl="bgShp" presStyleIdx="1" presStyleCnt="4"/>
      <dgm:spPr/>
    </dgm:pt>
    <dgm:pt modelId="{DF54486F-09A5-42BB-A76F-1757BB22ADB2}" type="pres">
      <dgm:prSet presAssocID="{F747F1ED-5846-4E3F-9335-FCD80089677A}" presName="iconRect" presStyleLbl="node1" presStyleIdx="1" presStyleCnt="4"/>
      <dgm:spPr>
        <a:ln>
          <a:noFill/>
        </a:ln>
      </dgm:spPr>
    </dgm:pt>
    <dgm:pt modelId="{0A37535A-BAF0-44CD-82F9-774FEE800897}" type="pres">
      <dgm:prSet presAssocID="{F747F1ED-5846-4E3F-9335-FCD80089677A}" presName="spaceRect" presStyleCnt="0"/>
      <dgm:spPr/>
    </dgm:pt>
    <dgm:pt modelId="{A55985D2-A698-426E-A956-0498A68E1A51}" type="pres">
      <dgm:prSet presAssocID="{F747F1ED-5846-4E3F-9335-FCD80089677A}" presName="parTx" presStyleLbl="revTx" presStyleIdx="1" presStyleCnt="4">
        <dgm:presLayoutVars>
          <dgm:chMax val="0"/>
          <dgm:chPref val="0"/>
        </dgm:presLayoutVars>
      </dgm:prSet>
      <dgm:spPr/>
    </dgm:pt>
    <dgm:pt modelId="{748B0D95-D590-456B-8E6E-A6E2E1F345A5}" type="pres">
      <dgm:prSet presAssocID="{EFEDCEC9-8E7D-4373-A388-A49EBE584D82}" presName="sibTrans" presStyleCnt="0"/>
      <dgm:spPr/>
    </dgm:pt>
    <dgm:pt modelId="{80EF6081-CD87-4AA1-968C-F5F78A48AEAD}" type="pres">
      <dgm:prSet presAssocID="{994CEB46-5C03-4471-B064-F73CD8AE4E3A}" presName="compNode" presStyleCnt="0"/>
      <dgm:spPr/>
    </dgm:pt>
    <dgm:pt modelId="{58D5FEBC-0570-483D-A5B7-9D73FED8AF8C}" type="pres">
      <dgm:prSet presAssocID="{994CEB46-5C03-4471-B064-F73CD8AE4E3A}" presName="bgRect" presStyleLbl="bgShp" presStyleIdx="2" presStyleCnt="4"/>
      <dgm:spPr/>
    </dgm:pt>
    <dgm:pt modelId="{7EB706C7-61EB-427A-BBA6-653CCB575B18}" type="pres">
      <dgm:prSet presAssocID="{994CEB46-5C03-4471-B064-F73CD8AE4E3A}" presName="iconRect" presStyleLbl="node1" presStyleIdx="2" presStyleCnt="4"/>
      <dgm:spPr>
        <a:ln>
          <a:noFill/>
        </a:ln>
      </dgm:spPr>
    </dgm:pt>
    <dgm:pt modelId="{B0386228-0CA5-41C0-8F2A-E54A2C931271}" type="pres">
      <dgm:prSet presAssocID="{994CEB46-5C03-4471-B064-F73CD8AE4E3A}" presName="spaceRect" presStyleCnt="0"/>
      <dgm:spPr/>
    </dgm:pt>
    <dgm:pt modelId="{BE78B836-4BA0-4FFB-81BA-02C15DEBA256}" type="pres">
      <dgm:prSet presAssocID="{994CEB46-5C03-4471-B064-F73CD8AE4E3A}" presName="parTx" presStyleLbl="revTx" presStyleIdx="2" presStyleCnt="4">
        <dgm:presLayoutVars>
          <dgm:chMax val="0"/>
          <dgm:chPref val="0"/>
        </dgm:presLayoutVars>
      </dgm:prSet>
      <dgm:spPr/>
    </dgm:pt>
    <dgm:pt modelId="{BD400E91-775A-4A3F-8DB1-34FC0CEB23E1}" type="pres">
      <dgm:prSet presAssocID="{5C2AD269-6CD3-41DD-A65F-7DF6E94191C1}" presName="sibTrans" presStyleCnt="0"/>
      <dgm:spPr/>
    </dgm:pt>
    <dgm:pt modelId="{CCDB34C2-8A24-41CC-BED4-CB05CC3D94AB}" type="pres">
      <dgm:prSet presAssocID="{95243CFB-060D-4EBC-8F2D-3EA31DF22536}" presName="compNode" presStyleCnt="0"/>
      <dgm:spPr/>
    </dgm:pt>
    <dgm:pt modelId="{DBFC6124-6F94-4306-B697-9939EDAC8A92}" type="pres">
      <dgm:prSet presAssocID="{95243CFB-060D-4EBC-8F2D-3EA31DF22536}" presName="bgRect" presStyleLbl="bgShp" presStyleIdx="3" presStyleCnt="4" custLinFactNeighborX="764" custLinFactNeighborY="995"/>
      <dgm:spPr/>
    </dgm:pt>
    <dgm:pt modelId="{02A9B3A2-DD08-4353-9FBC-206A68A837A5}" type="pres">
      <dgm:prSet presAssocID="{95243CFB-060D-4EBC-8F2D-3EA31DF22536}" presName="iconRect" presStyleLbl="node1" presStyleIdx="3" presStyleCnt="4"/>
      <dgm:spPr>
        <a:ln>
          <a:noFill/>
        </a:ln>
      </dgm:spPr>
    </dgm:pt>
    <dgm:pt modelId="{2EE0D1C8-DEF0-47F9-87B2-369D3459EAA3}" type="pres">
      <dgm:prSet presAssocID="{95243CFB-060D-4EBC-8F2D-3EA31DF22536}" presName="spaceRect" presStyleCnt="0"/>
      <dgm:spPr/>
    </dgm:pt>
    <dgm:pt modelId="{31C45036-4D65-47CE-A775-2A83F243698A}" type="pres">
      <dgm:prSet presAssocID="{95243CFB-060D-4EBC-8F2D-3EA31DF22536}" presName="parTx" presStyleLbl="revTx" presStyleIdx="3" presStyleCnt="4" custScaleY="135911">
        <dgm:presLayoutVars>
          <dgm:chMax val="0"/>
          <dgm:chPref val="0"/>
        </dgm:presLayoutVars>
      </dgm:prSet>
      <dgm:spPr/>
    </dgm:pt>
  </dgm:ptLst>
  <dgm:cxnLst>
    <dgm:cxn modelId="{EACE412B-8551-455F-8479-7CE6B59CA484}" type="presOf" srcId="{F747F1ED-5846-4E3F-9335-FCD80089677A}" destId="{A55985D2-A698-426E-A956-0498A68E1A51}" srcOrd="0" destOrd="0" presId="urn:microsoft.com/office/officeart/2018/2/layout/IconVerticalSolidList"/>
    <dgm:cxn modelId="{FADB2431-388D-4D02-AAF7-FC50788E9560}" srcId="{B8C90346-66FF-4DCD-B09A-4FF37085D635}" destId="{95243CFB-060D-4EBC-8F2D-3EA31DF22536}" srcOrd="3" destOrd="0" parTransId="{07AF3204-537D-4CEE-A7DC-058E4D73AC28}" sibTransId="{74DE5657-8BE5-4F36-9FF0-0B029B83D26D}"/>
    <dgm:cxn modelId="{1889C05B-EDC0-4F2D-821F-68B11640D9AA}" type="presOf" srcId="{95243CFB-060D-4EBC-8F2D-3EA31DF22536}" destId="{31C45036-4D65-47CE-A775-2A83F243698A}" srcOrd="0" destOrd="0" presId="urn:microsoft.com/office/officeart/2018/2/layout/IconVerticalSolidList"/>
    <dgm:cxn modelId="{FF4DDA45-DF4F-4116-B84C-C4946A60F103}" srcId="{B8C90346-66FF-4DCD-B09A-4FF37085D635}" destId="{F747F1ED-5846-4E3F-9335-FCD80089677A}" srcOrd="1" destOrd="0" parTransId="{3ED64C3E-52D0-4245-85A0-E6B203413E6E}" sibTransId="{EFEDCEC9-8E7D-4373-A388-A49EBE584D82}"/>
    <dgm:cxn modelId="{8ECB2790-6B22-425C-9A14-6773968F9EDE}" srcId="{B8C90346-66FF-4DCD-B09A-4FF37085D635}" destId="{8FBCBDEF-3A81-4F52-A16E-30885AB077B0}" srcOrd="0" destOrd="0" parTransId="{1232D7FB-CF0D-42DC-A767-53DE80573C0B}" sibTransId="{647BB5FB-2E9C-40CA-BDCE-17486B3C5B8C}"/>
    <dgm:cxn modelId="{B807A9AB-94E5-4A68-9F05-6906E6830E4A}" type="presOf" srcId="{B8C90346-66FF-4DCD-B09A-4FF37085D635}" destId="{CD8F9C1B-728E-440B-A33A-36A61818B8E4}" srcOrd="0" destOrd="0" presId="urn:microsoft.com/office/officeart/2018/2/layout/IconVerticalSolidList"/>
    <dgm:cxn modelId="{204AC6DD-3EAF-4DD0-833C-642E9B17DAEC}" srcId="{B8C90346-66FF-4DCD-B09A-4FF37085D635}" destId="{994CEB46-5C03-4471-B064-F73CD8AE4E3A}" srcOrd="2" destOrd="0" parTransId="{6495D85A-F1A9-4732-9C7D-70ADE26030B2}" sibTransId="{5C2AD269-6CD3-41DD-A65F-7DF6E94191C1}"/>
    <dgm:cxn modelId="{C3D03BEB-62CB-4371-A842-CD1D1E3B3414}" type="presOf" srcId="{994CEB46-5C03-4471-B064-F73CD8AE4E3A}" destId="{BE78B836-4BA0-4FFB-81BA-02C15DEBA256}" srcOrd="0" destOrd="0" presId="urn:microsoft.com/office/officeart/2018/2/layout/IconVerticalSolidList"/>
    <dgm:cxn modelId="{195E58F1-44C5-4B07-BC0D-0ACD3C3EF1BA}" type="presOf" srcId="{8FBCBDEF-3A81-4F52-A16E-30885AB077B0}" destId="{31E6C9FC-B7C7-430F-BAA4-AFD9CB08E4E5}" srcOrd="0" destOrd="0" presId="urn:microsoft.com/office/officeart/2018/2/layout/IconVerticalSolidList"/>
    <dgm:cxn modelId="{B0042489-67B9-49F6-91CE-E80926D7C07F}" type="presParOf" srcId="{CD8F9C1B-728E-440B-A33A-36A61818B8E4}" destId="{1B2C66E9-D0BC-4EBC-8403-4EFD81A96D17}" srcOrd="0" destOrd="0" presId="urn:microsoft.com/office/officeart/2018/2/layout/IconVerticalSolidList"/>
    <dgm:cxn modelId="{B1D6BF1C-150F-4E5E-B73E-7878287C4F7D}" type="presParOf" srcId="{1B2C66E9-D0BC-4EBC-8403-4EFD81A96D17}" destId="{1AF08554-CC88-4D1A-8903-62CA71C47DD0}" srcOrd="0" destOrd="0" presId="urn:microsoft.com/office/officeart/2018/2/layout/IconVerticalSolidList"/>
    <dgm:cxn modelId="{0DDC5CB5-3D24-455A-99A9-7409801C6D37}" type="presParOf" srcId="{1B2C66E9-D0BC-4EBC-8403-4EFD81A96D17}" destId="{189D28A9-D6B4-4887-904C-921D36BEB206}" srcOrd="1" destOrd="0" presId="urn:microsoft.com/office/officeart/2018/2/layout/IconVerticalSolidList"/>
    <dgm:cxn modelId="{FFDF806C-7A2D-4EEB-BFA0-F6798E9C8D5D}" type="presParOf" srcId="{1B2C66E9-D0BC-4EBC-8403-4EFD81A96D17}" destId="{8BDA815B-F78E-4092-B19A-48A03FA440FA}" srcOrd="2" destOrd="0" presId="urn:microsoft.com/office/officeart/2018/2/layout/IconVerticalSolidList"/>
    <dgm:cxn modelId="{1F707A65-5186-4373-9038-A24AAAE62565}" type="presParOf" srcId="{1B2C66E9-D0BC-4EBC-8403-4EFD81A96D17}" destId="{31E6C9FC-B7C7-430F-BAA4-AFD9CB08E4E5}" srcOrd="3" destOrd="0" presId="urn:microsoft.com/office/officeart/2018/2/layout/IconVerticalSolidList"/>
    <dgm:cxn modelId="{5EBA12A8-F13D-40EB-8D91-5A4B1D288EA2}" type="presParOf" srcId="{CD8F9C1B-728E-440B-A33A-36A61818B8E4}" destId="{1E57C551-253D-404C-9FA2-9618478EC783}" srcOrd="1" destOrd="0" presId="urn:microsoft.com/office/officeart/2018/2/layout/IconVerticalSolidList"/>
    <dgm:cxn modelId="{B87ECA37-D1DF-4A16-B3FB-567AC90E816D}" type="presParOf" srcId="{CD8F9C1B-728E-440B-A33A-36A61818B8E4}" destId="{00C04630-6B5B-46A6-8E82-AD7D49A36543}" srcOrd="2" destOrd="0" presId="urn:microsoft.com/office/officeart/2018/2/layout/IconVerticalSolidList"/>
    <dgm:cxn modelId="{67381E69-6DC6-4DB4-A447-20225C6B38E4}" type="presParOf" srcId="{00C04630-6B5B-46A6-8E82-AD7D49A36543}" destId="{50EBCAA4-3EC0-4C70-94BE-6E0F5A4F9B30}" srcOrd="0" destOrd="0" presId="urn:microsoft.com/office/officeart/2018/2/layout/IconVerticalSolidList"/>
    <dgm:cxn modelId="{E4FE2BCB-7E31-4B3F-9BE9-972FE1AC9B07}" type="presParOf" srcId="{00C04630-6B5B-46A6-8E82-AD7D49A36543}" destId="{DF54486F-09A5-42BB-A76F-1757BB22ADB2}" srcOrd="1" destOrd="0" presId="urn:microsoft.com/office/officeart/2018/2/layout/IconVerticalSolidList"/>
    <dgm:cxn modelId="{A65BB060-531D-47B9-8188-2A4C6621644F}" type="presParOf" srcId="{00C04630-6B5B-46A6-8E82-AD7D49A36543}" destId="{0A37535A-BAF0-44CD-82F9-774FEE800897}" srcOrd="2" destOrd="0" presId="urn:microsoft.com/office/officeart/2018/2/layout/IconVerticalSolidList"/>
    <dgm:cxn modelId="{6008E448-42C9-4049-B5E5-26A39CB882D1}" type="presParOf" srcId="{00C04630-6B5B-46A6-8E82-AD7D49A36543}" destId="{A55985D2-A698-426E-A956-0498A68E1A51}" srcOrd="3" destOrd="0" presId="urn:microsoft.com/office/officeart/2018/2/layout/IconVerticalSolidList"/>
    <dgm:cxn modelId="{9C9DAD27-32E0-4B05-8920-F17995A714F0}" type="presParOf" srcId="{CD8F9C1B-728E-440B-A33A-36A61818B8E4}" destId="{748B0D95-D590-456B-8E6E-A6E2E1F345A5}" srcOrd="3" destOrd="0" presId="urn:microsoft.com/office/officeart/2018/2/layout/IconVerticalSolidList"/>
    <dgm:cxn modelId="{24D895F5-CBB3-41AA-BE92-F27B5DF370FD}" type="presParOf" srcId="{CD8F9C1B-728E-440B-A33A-36A61818B8E4}" destId="{80EF6081-CD87-4AA1-968C-F5F78A48AEAD}" srcOrd="4" destOrd="0" presId="urn:microsoft.com/office/officeart/2018/2/layout/IconVerticalSolidList"/>
    <dgm:cxn modelId="{3EC92F9F-554E-4B93-BE13-52944214AB13}" type="presParOf" srcId="{80EF6081-CD87-4AA1-968C-F5F78A48AEAD}" destId="{58D5FEBC-0570-483D-A5B7-9D73FED8AF8C}" srcOrd="0" destOrd="0" presId="urn:microsoft.com/office/officeart/2018/2/layout/IconVerticalSolidList"/>
    <dgm:cxn modelId="{93EBA602-51A2-4B1D-B4FE-459BAAA6EE35}" type="presParOf" srcId="{80EF6081-CD87-4AA1-968C-F5F78A48AEAD}" destId="{7EB706C7-61EB-427A-BBA6-653CCB575B18}" srcOrd="1" destOrd="0" presId="urn:microsoft.com/office/officeart/2018/2/layout/IconVerticalSolidList"/>
    <dgm:cxn modelId="{C062A7F9-004C-42EC-BE4A-14C8705CE2CD}" type="presParOf" srcId="{80EF6081-CD87-4AA1-968C-F5F78A48AEAD}" destId="{B0386228-0CA5-41C0-8F2A-E54A2C931271}" srcOrd="2" destOrd="0" presId="urn:microsoft.com/office/officeart/2018/2/layout/IconVerticalSolidList"/>
    <dgm:cxn modelId="{052B1BDF-515A-4012-849F-4E1CAD672DC7}" type="presParOf" srcId="{80EF6081-CD87-4AA1-968C-F5F78A48AEAD}" destId="{BE78B836-4BA0-4FFB-81BA-02C15DEBA256}" srcOrd="3" destOrd="0" presId="urn:microsoft.com/office/officeart/2018/2/layout/IconVerticalSolidList"/>
    <dgm:cxn modelId="{A87F828D-05B2-44FD-82F4-1A7A00CE22F0}" type="presParOf" srcId="{CD8F9C1B-728E-440B-A33A-36A61818B8E4}" destId="{BD400E91-775A-4A3F-8DB1-34FC0CEB23E1}" srcOrd="5" destOrd="0" presId="urn:microsoft.com/office/officeart/2018/2/layout/IconVerticalSolidList"/>
    <dgm:cxn modelId="{531DEE0B-EAEA-42AF-8C9F-5D4D80A5BA1D}" type="presParOf" srcId="{CD8F9C1B-728E-440B-A33A-36A61818B8E4}" destId="{CCDB34C2-8A24-41CC-BED4-CB05CC3D94AB}" srcOrd="6" destOrd="0" presId="urn:microsoft.com/office/officeart/2018/2/layout/IconVerticalSolidList"/>
    <dgm:cxn modelId="{D5DA2F22-29EA-48CA-9A30-995879260633}" type="presParOf" srcId="{CCDB34C2-8A24-41CC-BED4-CB05CC3D94AB}" destId="{DBFC6124-6F94-4306-B697-9939EDAC8A92}" srcOrd="0" destOrd="0" presId="urn:microsoft.com/office/officeart/2018/2/layout/IconVerticalSolidList"/>
    <dgm:cxn modelId="{9D874F9A-45A0-40D8-A080-BCA68E527DED}" type="presParOf" srcId="{CCDB34C2-8A24-41CC-BED4-CB05CC3D94AB}" destId="{02A9B3A2-DD08-4353-9FBC-206A68A837A5}" srcOrd="1" destOrd="0" presId="urn:microsoft.com/office/officeart/2018/2/layout/IconVerticalSolidList"/>
    <dgm:cxn modelId="{E9D8A1EC-695E-48DD-B44A-7D1E4F19C8F2}" type="presParOf" srcId="{CCDB34C2-8A24-41CC-BED4-CB05CC3D94AB}" destId="{2EE0D1C8-DEF0-47F9-87B2-369D3459EAA3}" srcOrd="2" destOrd="0" presId="urn:microsoft.com/office/officeart/2018/2/layout/IconVerticalSolidList"/>
    <dgm:cxn modelId="{76584021-47D9-4C42-AA94-8852B5D04C54}" type="presParOf" srcId="{CCDB34C2-8A24-41CC-BED4-CB05CC3D94AB}" destId="{31C45036-4D65-47CE-A775-2A83F243698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C90346-66FF-4DCD-B09A-4FF37085D63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BCBDEF-3A81-4F52-A16E-30885AB077B0}">
      <dgm:prSet/>
      <dgm:spPr/>
      <dgm:t>
        <a:bodyPr/>
        <a:lstStyle/>
        <a:p>
          <a:r>
            <a:rPr lang="en-US" dirty="0" err="1"/>
            <a:t>Helpt</a:t>
          </a:r>
          <a:r>
            <a:rPr lang="en-US" dirty="0"/>
            <a:t> het </a:t>
          </a:r>
          <a:r>
            <a:rPr lang="en-US" dirty="0" err="1"/>
            <a:t>maken</a:t>
          </a:r>
          <a:r>
            <a:rPr lang="en-US" dirty="0"/>
            <a:t> van </a:t>
          </a:r>
          <a:r>
            <a:rPr lang="en-US" dirty="0" err="1"/>
            <a:t>samenwerkingsafspraken</a:t>
          </a:r>
          <a:r>
            <a:rPr lang="en-US" dirty="0"/>
            <a:t> op </a:t>
          </a:r>
          <a:r>
            <a:rPr lang="en-US" dirty="0" err="1"/>
            <a:t>regio</a:t>
          </a:r>
          <a:r>
            <a:rPr lang="en-US" dirty="0"/>
            <a:t> </a:t>
          </a:r>
          <a:r>
            <a:rPr lang="en-US" dirty="0" err="1"/>
            <a:t>niveau</a:t>
          </a:r>
          <a:r>
            <a:rPr lang="en-US" dirty="0"/>
            <a:t>?</a:t>
          </a:r>
        </a:p>
      </dgm:t>
    </dgm:pt>
    <dgm:pt modelId="{1232D7FB-CF0D-42DC-A767-53DE80573C0B}" type="parTrans" cxnId="{8ECB2790-6B22-425C-9A14-6773968F9EDE}">
      <dgm:prSet/>
      <dgm:spPr/>
      <dgm:t>
        <a:bodyPr/>
        <a:lstStyle/>
        <a:p>
          <a:endParaRPr lang="en-US"/>
        </a:p>
      </dgm:t>
    </dgm:pt>
    <dgm:pt modelId="{647BB5FB-2E9C-40CA-BDCE-17486B3C5B8C}" type="sibTrans" cxnId="{8ECB2790-6B22-425C-9A14-6773968F9EDE}">
      <dgm:prSet/>
      <dgm:spPr/>
      <dgm:t>
        <a:bodyPr/>
        <a:lstStyle/>
        <a:p>
          <a:endParaRPr lang="en-US"/>
        </a:p>
      </dgm:t>
    </dgm:pt>
    <dgm:pt modelId="{F747F1ED-5846-4E3F-9335-FCD80089677A}">
      <dgm:prSet/>
      <dgm:spPr/>
      <dgm:t>
        <a:bodyPr/>
        <a:lstStyle/>
        <a:p>
          <a:r>
            <a:rPr lang="en-US" dirty="0" err="1"/>
            <a:t>Voelt</a:t>
          </a:r>
          <a:r>
            <a:rPr lang="en-US" dirty="0"/>
            <a:t> </a:t>
          </a:r>
          <a:r>
            <a:rPr lang="en-US" dirty="0" err="1"/>
            <a:t>iedereen</a:t>
          </a:r>
          <a:r>
            <a:rPr lang="en-US" dirty="0"/>
            <a:t> </a:t>
          </a:r>
          <a:r>
            <a:rPr lang="en-US" dirty="0" err="1"/>
            <a:t>zich</a:t>
          </a:r>
          <a:r>
            <a:rPr lang="en-US" dirty="0"/>
            <a:t> </a:t>
          </a:r>
          <a:r>
            <a:rPr lang="en-US" dirty="0" err="1"/>
            <a:t>hierdoor</a:t>
          </a:r>
          <a:r>
            <a:rPr lang="en-US" dirty="0"/>
            <a:t> </a:t>
          </a:r>
          <a:r>
            <a:rPr lang="en-US" dirty="0" err="1"/>
            <a:t>meer</a:t>
          </a:r>
          <a:r>
            <a:rPr lang="en-US" dirty="0"/>
            <a:t> </a:t>
          </a:r>
          <a:r>
            <a:rPr lang="en-US" dirty="0" err="1"/>
            <a:t>verantwoordelijk</a:t>
          </a:r>
          <a:r>
            <a:rPr lang="en-US" dirty="0"/>
            <a:t>?</a:t>
          </a:r>
        </a:p>
      </dgm:t>
    </dgm:pt>
    <dgm:pt modelId="{3ED64C3E-52D0-4245-85A0-E6B203413E6E}" type="parTrans" cxnId="{FF4DDA45-DF4F-4116-B84C-C4946A60F103}">
      <dgm:prSet/>
      <dgm:spPr/>
      <dgm:t>
        <a:bodyPr/>
        <a:lstStyle/>
        <a:p>
          <a:endParaRPr lang="en-US"/>
        </a:p>
      </dgm:t>
    </dgm:pt>
    <dgm:pt modelId="{EFEDCEC9-8E7D-4373-A388-A49EBE584D82}" type="sibTrans" cxnId="{FF4DDA45-DF4F-4116-B84C-C4946A60F103}">
      <dgm:prSet/>
      <dgm:spPr/>
      <dgm:t>
        <a:bodyPr/>
        <a:lstStyle/>
        <a:p>
          <a:endParaRPr lang="en-US"/>
        </a:p>
      </dgm:t>
    </dgm:pt>
    <dgm:pt modelId="{994CEB46-5C03-4471-B064-F73CD8AE4E3A}">
      <dgm:prSet/>
      <dgm:spPr/>
      <dgm:t>
        <a:bodyPr/>
        <a:lstStyle/>
        <a:p>
          <a:r>
            <a:rPr lang="en-US" dirty="0"/>
            <a:t>Hoe </a:t>
          </a:r>
          <a:r>
            <a:rPr lang="en-US" dirty="0" err="1"/>
            <a:t>wordt</a:t>
          </a:r>
          <a:r>
            <a:rPr lang="en-US" dirty="0"/>
            <a:t> ‘</a:t>
          </a:r>
          <a:r>
            <a:rPr lang="en-US" dirty="0" err="1"/>
            <a:t>gelijkwaardig</a:t>
          </a:r>
          <a:r>
            <a:rPr lang="en-US" dirty="0"/>
            <a:t> </a:t>
          </a:r>
          <a:r>
            <a:rPr lang="en-US" dirty="0" err="1"/>
            <a:t>gesprekspartner</a:t>
          </a:r>
          <a:r>
            <a:rPr lang="en-US" dirty="0"/>
            <a:t> </a:t>
          </a:r>
          <a:r>
            <a:rPr lang="en-US" dirty="0" err="1"/>
            <a:t>zijn</a:t>
          </a:r>
          <a:r>
            <a:rPr lang="en-US"/>
            <a:t>’ </a:t>
          </a:r>
          <a:r>
            <a:rPr lang="en-US" dirty="0" err="1"/>
            <a:t>geborgd</a:t>
          </a:r>
          <a:r>
            <a:rPr lang="en-US" dirty="0"/>
            <a:t>?</a:t>
          </a:r>
        </a:p>
      </dgm:t>
    </dgm:pt>
    <dgm:pt modelId="{6495D85A-F1A9-4732-9C7D-70ADE26030B2}" type="parTrans" cxnId="{204AC6DD-3EAF-4DD0-833C-642E9B17DAEC}">
      <dgm:prSet/>
      <dgm:spPr/>
      <dgm:t>
        <a:bodyPr/>
        <a:lstStyle/>
        <a:p>
          <a:endParaRPr lang="en-US"/>
        </a:p>
      </dgm:t>
    </dgm:pt>
    <dgm:pt modelId="{5C2AD269-6CD3-41DD-A65F-7DF6E94191C1}" type="sibTrans" cxnId="{204AC6DD-3EAF-4DD0-833C-642E9B17DAEC}">
      <dgm:prSet/>
      <dgm:spPr/>
      <dgm:t>
        <a:bodyPr/>
        <a:lstStyle/>
        <a:p>
          <a:endParaRPr lang="en-US"/>
        </a:p>
      </dgm:t>
    </dgm:pt>
    <dgm:pt modelId="{95243CFB-060D-4EBC-8F2D-3EA31DF22536}">
      <dgm:prSet/>
      <dgm:spPr/>
      <dgm:t>
        <a:bodyPr/>
        <a:lstStyle/>
        <a:p>
          <a:r>
            <a:rPr lang="en-US" dirty="0" err="1"/>
            <a:t>Helpt</a:t>
          </a:r>
          <a:r>
            <a:rPr lang="en-US" dirty="0"/>
            <a:t> </a:t>
          </a:r>
          <a:r>
            <a:rPr lang="en-US" dirty="0" err="1"/>
            <a:t>een</a:t>
          </a:r>
          <a:r>
            <a:rPr lang="en-US" dirty="0"/>
            <a:t> </a:t>
          </a:r>
          <a:r>
            <a:rPr lang="en-US" dirty="0" err="1"/>
            <a:t>draaiboek</a:t>
          </a:r>
          <a:r>
            <a:rPr lang="en-US" dirty="0"/>
            <a:t> </a:t>
          </a:r>
          <a:r>
            <a:rPr lang="en-US" dirty="0" err="1"/>
            <a:t>voor</a:t>
          </a:r>
          <a:r>
            <a:rPr lang="en-US" dirty="0"/>
            <a:t> </a:t>
          </a:r>
          <a:r>
            <a:rPr lang="en-US" dirty="0" err="1"/>
            <a:t>andere</a:t>
          </a:r>
          <a:r>
            <a:rPr lang="en-US" dirty="0"/>
            <a:t> </a:t>
          </a:r>
          <a:r>
            <a:rPr lang="en-US" dirty="0" err="1"/>
            <a:t>organisaties</a:t>
          </a:r>
          <a:r>
            <a:rPr lang="en-US" dirty="0"/>
            <a:t>?</a:t>
          </a:r>
        </a:p>
      </dgm:t>
    </dgm:pt>
    <dgm:pt modelId="{07AF3204-537D-4CEE-A7DC-058E4D73AC28}" type="parTrans" cxnId="{FADB2431-388D-4D02-AAF7-FC50788E9560}">
      <dgm:prSet/>
      <dgm:spPr/>
      <dgm:t>
        <a:bodyPr/>
        <a:lstStyle/>
        <a:p>
          <a:endParaRPr lang="en-US"/>
        </a:p>
      </dgm:t>
    </dgm:pt>
    <dgm:pt modelId="{74DE5657-8BE5-4F36-9FF0-0B029B83D26D}" type="sibTrans" cxnId="{FADB2431-388D-4D02-AAF7-FC50788E9560}">
      <dgm:prSet/>
      <dgm:spPr/>
      <dgm:t>
        <a:bodyPr/>
        <a:lstStyle/>
        <a:p>
          <a:endParaRPr lang="en-US"/>
        </a:p>
      </dgm:t>
    </dgm:pt>
    <dgm:pt modelId="{CD8F9C1B-728E-440B-A33A-36A61818B8E4}" type="pres">
      <dgm:prSet presAssocID="{B8C90346-66FF-4DCD-B09A-4FF37085D635}" presName="root" presStyleCnt="0">
        <dgm:presLayoutVars>
          <dgm:dir/>
          <dgm:resizeHandles val="exact"/>
        </dgm:presLayoutVars>
      </dgm:prSet>
      <dgm:spPr/>
    </dgm:pt>
    <dgm:pt modelId="{1B2C66E9-D0BC-4EBC-8403-4EFD81A96D17}" type="pres">
      <dgm:prSet presAssocID="{8FBCBDEF-3A81-4F52-A16E-30885AB077B0}" presName="compNode" presStyleCnt="0"/>
      <dgm:spPr/>
    </dgm:pt>
    <dgm:pt modelId="{1AF08554-CC88-4D1A-8903-62CA71C47DD0}" type="pres">
      <dgm:prSet presAssocID="{8FBCBDEF-3A81-4F52-A16E-30885AB077B0}" presName="bgRect" presStyleLbl="bgShp" presStyleIdx="0" presStyleCnt="4"/>
      <dgm:spPr/>
    </dgm:pt>
    <dgm:pt modelId="{189D28A9-D6B4-4887-904C-921D36BEB206}" type="pres">
      <dgm:prSet presAssocID="{8FBCBDEF-3A81-4F52-A16E-30885AB077B0}" presName="iconRect" presStyleLbl="node1" presStyleIdx="0" presStyleCnt="4"/>
      <dgm:spPr>
        <a:prstGeom prst="actionButtonHelp">
          <a:avLst/>
        </a:prstGeom>
        <a:ln>
          <a:noFill/>
        </a:ln>
      </dgm:spPr>
    </dgm:pt>
    <dgm:pt modelId="{8BDA815B-F78E-4092-B19A-48A03FA440FA}" type="pres">
      <dgm:prSet presAssocID="{8FBCBDEF-3A81-4F52-A16E-30885AB077B0}" presName="spaceRect" presStyleCnt="0"/>
      <dgm:spPr/>
    </dgm:pt>
    <dgm:pt modelId="{31E6C9FC-B7C7-430F-BAA4-AFD9CB08E4E5}" type="pres">
      <dgm:prSet presAssocID="{8FBCBDEF-3A81-4F52-A16E-30885AB077B0}" presName="parTx" presStyleLbl="revTx" presStyleIdx="0" presStyleCnt="4">
        <dgm:presLayoutVars>
          <dgm:chMax val="0"/>
          <dgm:chPref val="0"/>
        </dgm:presLayoutVars>
      </dgm:prSet>
      <dgm:spPr/>
    </dgm:pt>
    <dgm:pt modelId="{1E57C551-253D-404C-9FA2-9618478EC783}" type="pres">
      <dgm:prSet presAssocID="{647BB5FB-2E9C-40CA-BDCE-17486B3C5B8C}" presName="sibTrans" presStyleCnt="0"/>
      <dgm:spPr/>
    </dgm:pt>
    <dgm:pt modelId="{00C04630-6B5B-46A6-8E82-AD7D49A36543}" type="pres">
      <dgm:prSet presAssocID="{F747F1ED-5846-4E3F-9335-FCD80089677A}" presName="compNode" presStyleCnt="0"/>
      <dgm:spPr/>
    </dgm:pt>
    <dgm:pt modelId="{50EBCAA4-3EC0-4C70-94BE-6E0F5A4F9B30}" type="pres">
      <dgm:prSet presAssocID="{F747F1ED-5846-4E3F-9335-FCD80089677A}" presName="bgRect" presStyleLbl="bgShp" presStyleIdx="1" presStyleCnt="4"/>
      <dgm:spPr/>
    </dgm:pt>
    <dgm:pt modelId="{DF54486F-09A5-42BB-A76F-1757BB22ADB2}" type="pres">
      <dgm:prSet presAssocID="{F747F1ED-5846-4E3F-9335-FCD80089677A}" presName="iconRect" presStyleLbl="node1" presStyleIdx="1" presStyleCnt="4"/>
      <dgm:spPr>
        <a:ln>
          <a:noFill/>
        </a:ln>
      </dgm:spPr>
    </dgm:pt>
    <dgm:pt modelId="{0A37535A-BAF0-44CD-82F9-774FEE800897}" type="pres">
      <dgm:prSet presAssocID="{F747F1ED-5846-4E3F-9335-FCD80089677A}" presName="spaceRect" presStyleCnt="0"/>
      <dgm:spPr/>
    </dgm:pt>
    <dgm:pt modelId="{A55985D2-A698-426E-A956-0498A68E1A51}" type="pres">
      <dgm:prSet presAssocID="{F747F1ED-5846-4E3F-9335-FCD80089677A}" presName="parTx" presStyleLbl="revTx" presStyleIdx="1" presStyleCnt="4">
        <dgm:presLayoutVars>
          <dgm:chMax val="0"/>
          <dgm:chPref val="0"/>
        </dgm:presLayoutVars>
      </dgm:prSet>
      <dgm:spPr/>
    </dgm:pt>
    <dgm:pt modelId="{748B0D95-D590-456B-8E6E-A6E2E1F345A5}" type="pres">
      <dgm:prSet presAssocID="{EFEDCEC9-8E7D-4373-A388-A49EBE584D82}" presName="sibTrans" presStyleCnt="0"/>
      <dgm:spPr/>
    </dgm:pt>
    <dgm:pt modelId="{80EF6081-CD87-4AA1-968C-F5F78A48AEAD}" type="pres">
      <dgm:prSet presAssocID="{994CEB46-5C03-4471-B064-F73CD8AE4E3A}" presName="compNode" presStyleCnt="0"/>
      <dgm:spPr/>
    </dgm:pt>
    <dgm:pt modelId="{58D5FEBC-0570-483D-A5B7-9D73FED8AF8C}" type="pres">
      <dgm:prSet presAssocID="{994CEB46-5C03-4471-B064-F73CD8AE4E3A}" presName="bgRect" presStyleLbl="bgShp" presStyleIdx="2" presStyleCnt="4"/>
      <dgm:spPr/>
    </dgm:pt>
    <dgm:pt modelId="{7EB706C7-61EB-427A-BBA6-653CCB575B18}" type="pres">
      <dgm:prSet presAssocID="{994CEB46-5C03-4471-B064-F73CD8AE4E3A}" presName="iconRect" presStyleLbl="node1" presStyleIdx="2" presStyleCnt="4"/>
      <dgm:spPr>
        <a:ln>
          <a:noFill/>
        </a:ln>
      </dgm:spPr>
    </dgm:pt>
    <dgm:pt modelId="{B0386228-0CA5-41C0-8F2A-E54A2C931271}" type="pres">
      <dgm:prSet presAssocID="{994CEB46-5C03-4471-B064-F73CD8AE4E3A}" presName="spaceRect" presStyleCnt="0"/>
      <dgm:spPr/>
    </dgm:pt>
    <dgm:pt modelId="{BE78B836-4BA0-4FFB-81BA-02C15DEBA256}" type="pres">
      <dgm:prSet presAssocID="{994CEB46-5C03-4471-B064-F73CD8AE4E3A}" presName="parTx" presStyleLbl="revTx" presStyleIdx="2" presStyleCnt="4">
        <dgm:presLayoutVars>
          <dgm:chMax val="0"/>
          <dgm:chPref val="0"/>
        </dgm:presLayoutVars>
      </dgm:prSet>
      <dgm:spPr/>
    </dgm:pt>
    <dgm:pt modelId="{BD400E91-775A-4A3F-8DB1-34FC0CEB23E1}" type="pres">
      <dgm:prSet presAssocID="{5C2AD269-6CD3-41DD-A65F-7DF6E94191C1}" presName="sibTrans" presStyleCnt="0"/>
      <dgm:spPr/>
    </dgm:pt>
    <dgm:pt modelId="{CCDB34C2-8A24-41CC-BED4-CB05CC3D94AB}" type="pres">
      <dgm:prSet presAssocID="{95243CFB-060D-4EBC-8F2D-3EA31DF22536}" presName="compNode" presStyleCnt="0"/>
      <dgm:spPr/>
    </dgm:pt>
    <dgm:pt modelId="{DBFC6124-6F94-4306-B697-9939EDAC8A92}" type="pres">
      <dgm:prSet presAssocID="{95243CFB-060D-4EBC-8F2D-3EA31DF22536}" presName="bgRect" presStyleLbl="bgShp" presStyleIdx="3" presStyleCnt="4" custLinFactNeighborX="764" custLinFactNeighborY="995"/>
      <dgm:spPr/>
    </dgm:pt>
    <dgm:pt modelId="{02A9B3A2-DD08-4353-9FBC-206A68A837A5}" type="pres">
      <dgm:prSet presAssocID="{95243CFB-060D-4EBC-8F2D-3EA31DF22536}" presName="iconRect" presStyleLbl="node1" presStyleIdx="3" presStyleCnt="4"/>
      <dgm:spPr>
        <a:ln>
          <a:noFill/>
        </a:ln>
      </dgm:spPr>
    </dgm:pt>
    <dgm:pt modelId="{2EE0D1C8-DEF0-47F9-87B2-369D3459EAA3}" type="pres">
      <dgm:prSet presAssocID="{95243CFB-060D-4EBC-8F2D-3EA31DF22536}" presName="spaceRect" presStyleCnt="0"/>
      <dgm:spPr/>
    </dgm:pt>
    <dgm:pt modelId="{31C45036-4D65-47CE-A775-2A83F243698A}" type="pres">
      <dgm:prSet presAssocID="{95243CFB-060D-4EBC-8F2D-3EA31DF22536}" presName="parTx" presStyleLbl="revTx" presStyleIdx="3" presStyleCnt="4" custScaleY="135911">
        <dgm:presLayoutVars>
          <dgm:chMax val="0"/>
          <dgm:chPref val="0"/>
        </dgm:presLayoutVars>
      </dgm:prSet>
      <dgm:spPr/>
    </dgm:pt>
  </dgm:ptLst>
  <dgm:cxnLst>
    <dgm:cxn modelId="{66C91923-71E6-4F95-8ABC-DABD93FA3929}" type="presOf" srcId="{994CEB46-5C03-4471-B064-F73CD8AE4E3A}" destId="{BE78B836-4BA0-4FFB-81BA-02C15DEBA256}" srcOrd="0" destOrd="0" presId="urn:microsoft.com/office/officeart/2018/2/layout/IconVerticalSolidList"/>
    <dgm:cxn modelId="{B62BCA2E-6733-474D-93CE-C63B9E1486E5}" type="presOf" srcId="{F747F1ED-5846-4E3F-9335-FCD80089677A}" destId="{A55985D2-A698-426E-A956-0498A68E1A51}" srcOrd="0" destOrd="0" presId="urn:microsoft.com/office/officeart/2018/2/layout/IconVerticalSolidList"/>
    <dgm:cxn modelId="{FADB2431-388D-4D02-AAF7-FC50788E9560}" srcId="{B8C90346-66FF-4DCD-B09A-4FF37085D635}" destId="{95243CFB-060D-4EBC-8F2D-3EA31DF22536}" srcOrd="3" destOrd="0" parTransId="{07AF3204-537D-4CEE-A7DC-058E4D73AC28}" sibTransId="{74DE5657-8BE5-4F36-9FF0-0B029B83D26D}"/>
    <dgm:cxn modelId="{DC591B41-EFC3-4668-878A-FA00E3660F3C}" type="presOf" srcId="{8FBCBDEF-3A81-4F52-A16E-30885AB077B0}" destId="{31E6C9FC-B7C7-430F-BAA4-AFD9CB08E4E5}" srcOrd="0" destOrd="0" presId="urn:microsoft.com/office/officeart/2018/2/layout/IconVerticalSolidList"/>
    <dgm:cxn modelId="{FF4DDA45-DF4F-4116-B84C-C4946A60F103}" srcId="{B8C90346-66FF-4DCD-B09A-4FF37085D635}" destId="{F747F1ED-5846-4E3F-9335-FCD80089677A}" srcOrd="1" destOrd="0" parTransId="{3ED64C3E-52D0-4245-85A0-E6B203413E6E}" sibTransId="{EFEDCEC9-8E7D-4373-A388-A49EBE584D82}"/>
    <dgm:cxn modelId="{8ECB2790-6B22-425C-9A14-6773968F9EDE}" srcId="{B8C90346-66FF-4DCD-B09A-4FF37085D635}" destId="{8FBCBDEF-3A81-4F52-A16E-30885AB077B0}" srcOrd="0" destOrd="0" parTransId="{1232D7FB-CF0D-42DC-A767-53DE80573C0B}" sibTransId="{647BB5FB-2E9C-40CA-BDCE-17486B3C5B8C}"/>
    <dgm:cxn modelId="{204AC6DD-3EAF-4DD0-833C-642E9B17DAEC}" srcId="{B8C90346-66FF-4DCD-B09A-4FF37085D635}" destId="{994CEB46-5C03-4471-B064-F73CD8AE4E3A}" srcOrd="2" destOrd="0" parTransId="{6495D85A-F1A9-4732-9C7D-70ADE26030B2}" sibTransId="{5C2AD269-6CD3-41DD-A65F-7DF6E94191C1}"/>
    <dgm:cxn modelId="{B04107F4-7C08-4A27-92AF-0C189F18FF86}" type="presOf" srcId="{95243CFB-060D-4EBC-8F2D-3EA31DF22536}" destId="{31C45036-4D65-47CE-A775-2A83F243698A}" srcOrd="0" destOrd="0" presId="urn:microsoft.com/office/officeart/2018/2/layout/IconVerticalSolidList"/>
    <dgm:cxn modelId="{8B958BFD-DADC-494D-8322-06524F3C4DB5}" type="presOf" srcId="{B8C90346-66FF-4DCD-B09A-4FF37085D635}" destId="{CD8F9C1B-728E-440B-A33A-36A61818B8E4}" srcOrd="0" destOrd="0" presId="urn:microsoft.com/office/officeart/2018/2/layout/IconVerticalSolidList"/>
    <dgm:cxn modelId="{3FF6A34D-C295-4250-931C-00F6D6EAB3F0}" type="presParOf" srcId="{CD8F9C1B-728E-440B-A33A-36A61818B8E4}" destId="{1B2C66E9-D0BC-4EBC-8403-4EFD81A96D17}" srcOrd="0" destOrd="0" presId="urn:microsoft.com/office/officeart/2018/2/layout/IconVerticalSolidList"/>
    <dgm:cxn modelId="{81D03A30-3855-44D0-9ECB-9F54B23B3D00}" type="presParOf" srcId="{1B2C66E9-D0BC-4EBC-8403-4EFD81A96D17}" destId="{1AF08554-CC88-4D1A-8903-62CA71C47DD0}" srcOrd="0" destOrd="0" presId="urn:microsoft.com/office/officeart/2018/2/layout/IconVerticalSolidList"/>
    <dgm:cxn modelId="{FEB63F58-F78D-4FF0-8C98-35992B7B2AD7}" type="presParOf" srcId="{1B2C66E9-D0BC-4EBC-8403-4EFD81A96D17}" destId="{189D28A9-D6B4-4887-904C-921D36BEB206}" srcOrd="1" destOrd="0" presId="urn:microsoft.com/office/officeart/2018/2/layout/IconVerticalSolidList"/>
    <dgm:cxn modelId="{0F2A9DBA-4DBB-40D8-8D36-7D9AC8B02A72}" type="presParOf" srcId="{1B2C66E9-D0BC-4EBC-8403-4EFD81A96D17}" destId="{8BDA815B-F78E-4092-B19A-48A03FA440FA}" srcOrd="2" destOrd="0" presId="urn:microsoft.com/office/officeart/2018/2/layout/IconVerticalSolidList"/>
    <dgm:cxn modelId="{6554D1B9-C7F7-4659-B3BD-BD79FD5D8B22}" type="presParOf" srcId="{1B2C66E9-D0BC-4EBC-8403-4EFD81A96D17}" destId="{31E6C9FC-B7C7-430F-BAA4-AFD9CB08E4E5}" srcOrd="3" destOrd="0" presId="urn:microsoft.com/office/officeart/2018/2/layout/IconVerticalSolidList"/>
    <dgm:cxn modelId="{BC899250-37AB-4AB6-A06C-DA7D0D729F63}" type="presParOf" srcId="{CD8F9C1B-728E-440B-A33A-36A61818B8E4}" destId="{1E57C551-253D-404C-9FA2-9618478EC783}" srcOrd="1" destOrd="0" presId="urn:microsoft.com/office/officeart/2018/2/layout/IconVerticalSolidList"/>
    <dgm:cxn modelId="{2F48A999-E056-498B-9D12-5DF81F60A332}" type="presParOf" srcId="{CD8F9C1B-728E-440B-A33A-36A61818B8E4}" destId="{00C04630-6B5B-46A6-8E82-AD7D49A36543}" srcOrd="2" destOrd="0" presId="urn:microsoft.com/office/officeart/2018/2/layout/IconVerticalSolidList"/>
    <dgm:cxn modelId="{E677CF9C-ED81-40F5-859C-725C88528489}" type="presParOf" srcId="{00C04630-6B5B-46A6-8E82-AD7D49A36543}" destId="{50EBCAA4-3EC0-4C70-94BE-6E0F5A4F9B30}" srcOrd="0" destOrd="0" presId="urn:microsoft.com/office/officeart/2018/2/layout/IconVerticalSolidList"/>
    <dgm:cxn modelId="{F3F7FB90-F001-41FA-B5A1-F43EE886693B}" type="presParOf" srcId="{00C04630-6B5B-46A6-8E82-AD7D49A36543}" destId="{DF54486F-09A5-42BB-A76F-1757BB22ADB2}" srcOrd="1" destOrd="0" presId="urn:microsoft.com/office/officeart/2018/2/layout/IconVerticalSolidList"/>
    <dgm:cxn modelId="{9E8FFE9A-BDA0-4803-9588-4C3CE52EE967}" type="presParOf" srcId="{00C04630-6B5B-46A6-8E82-AD7D49A36543}" destId="{0A37535A-BAF0-44CD-82F9-774FEE800897}" srcOrd="2" destOrd="0" presId="urn:microsoft.com/office/officeart/2018/2/layout/IconVerticalSolidList"/>
    <dgm:cxn modelId="{507732DA-3421-482A-8609-8C33BE09CADD}" type="presParOf" srcId="{00C04630-6B5B-46A6-8E82-AD7D49A36543}" destId="{A55985D2-A698-426E-A956-0498A68E1A51}" srcOrd="3" destOrd="0" presId="urn:microsoft.com/office/officeart/2018/2/layout/IconVerticalSolidList"/>
    <dgm:cxn modelId="{4C5078BF-2FC1-43EE-84D3-16C0B880C74E}" type="presParOf" srcId="{CD8F9C1B-728E-440B-A33A-36A61818B8E4}" destId="{748B0D95-D590-456B-8E6E-A6E2E1F345A5}" srcOrd="3" destOrd="0" presId="urn:microsoft.com/office/officeart/2018/2/layout/IconVerticalSolidList"/>
    <dgm:cxn modelId="{49F9C059-A2C3-4708-956A-BE35E864AF3A}" type="presParOf" srcId="{CD8F9C1B-728E-440B-A33A-36A61818B8E4}" destId="{80EF6081-CD87-4AA1-968C-F5F78A48AEAD}" srcOrd="4" destOrd="0" presId="urn:microsoft.com/office/officeart/2018/2/layout/IconVerticalSolidList"/>
    <dgm:cxn modelId="{54A0AC11-5124-4252-98DA-8F8090F65BFD}" type="presParOf" srcId="{80EF6081-CD87-4AA1-968C-F5F78A48AEAD}" destId="{58D5FEBC-0570-483D-A5B7-9D73FED8AF8C}" srcOrd="0" destOrd="0" presId="urn:microsoft.com/office/officeart/2018/2/layout/IconVerticalSolidList"/>
    <dgm:cxn modelId="{E7208EF1-3B36-4F51-B190-5CBBB7FCA274}" type="presParOf" srcId="{80EF6081-CD87-4AA1-968C-F5F78A48AEAD}" destId="{7EB706C7-61EB-427A-BBA6-653CCB575B18}" srcOrd="1" destOrd="0" presId="urn:microsoft.com/office/officeart/2018/2/layout/IconVerticalSolidList"/>
    <dgm:cxn modelId="{5FDC9A61-DB47-4218-A19D-26CAE2FD9DC2}" type="presParOf" srcId="{80EF6081-CD87-4AA1-968C-F5F78A48AEAD}" destId="{B0386228-0CA5-41C0-8F2A-E54A2C931271}" srcOrd="2" destOrd="0" presId="urn:microsoft.com/office/officeart/2018/2/layout/IconVerticalSolidList"/>
    <dgm:cxn modelId="{D5F8DCF8-17A0-4F6B-82E4-40F5E2706AAC}" type="presParOf" srcId="{80EF6081-CD87-4AA1-968C-F5F78A48AEAD}" destId="{BE78B836-4BA0-4FFB-81BA-02C15DEBA256}" srcOrd="3" destOrd="0" presId="urn:microsoft.com/office/officeart/2018/2/layout/IconVerticalSolidList"/>
    <dgm:cxn modelId="{C2416F90-5E04-4EF4-BDCA-216FBB96657C}" type="presParOf" srcId="{CD8F9C1B-728E-440B-A33A-36A61818B8E4}" destId="{BD400E91-775A-4A3F-8DB1-34FC0CEB23E1}" srcOrd="5" destOrd="0" presId="urn:microsoft.com/office/officeart/2018/2/layout/IconVerticalSolidList"/>
    <dgm:cxn modelId="{8F61B7E0-B63C-41B5-B18C-78E57F8AB559}" type="presParOf" srcId="{CD8F9C1B-728E-440B-A33A-36A61818B8E4}" destId="{CCDB34C2-8A24-41CC-BED4-CB05CC3D94AB}" srcOrd="6" destOrd="0" presId="urn:microsoft.com/office/officeart/2018/2/layout/IconVerticalSolidList"/>
    <dgm:cxn modelId="{420995AC-8855-434A-8F24-C350826E38A5}" type="presParOf" srcId="{CCDB34C2-8A24-41CC-BED4-CB05CC3D94AB}" destId="{DBFC6124-6F94-4306-B697-9939EDAC8A92}" srcOrd="0" destOrd="0" presId="urn:microsoft.com/office/officeart/2018/2/layout/IconVerticalSolidList"/>
    <dgm:cxn modelId="{C19E792C-19BA-4592-A19E-19529E300927}" type="presParOf" srcId="{CCDB34C2-8A24-41CC-BED4-CB05CC3D94AB}" destId="{02A9B3A2-DD08-4353-9FBC-206A68A837A5}" srcOrd="1" destOrd="0" presId="urn:microsoft.com/office/officeart/2018/2/layout/IconVerticalSolidList"/>
    <dgm:cxn modelId="{F89E687D-0C65-4D7F-B339-FDD976E43894}" type="presParOf" srcId="{CCDB34C2-8A24-41CC-BED4-CB05CC3D94AB}" destId="{2EE0D1C8-DEF0-47F9-87B2-369D3459EAA3}" srcOrd="2" destOrd="0" presId="urn:microsoft.com/office/officeart/2018/2/layout/IconVerticalSolidList"/>
    <dgm:cxn modelId="{E8A24D94-2413-4E61-B351-9C802C93A329}" type="presParOf" srcId="{CCDB34C2-8A24-41CC-BED4-CB05CC3D94AB}" destId="{31C45036-4D65-47CE-A775-2A83F243698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C6CF4-D89A-4111-8B53-042AB7DA81BA}">
      <dsp:nvSpPr>
        <dsp:cNvPr id="0" name=""/>
        <dsp:cNvSpPr/>
      </dsp:nvSpPr>
      <dsp:spPr>
        <a:xfrm>
          <a:off x="0" y="53"/>
          <a:ext cx="3785616" cy="212255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nl-NL" sz="2100" kern="1200" dirty="0"/>
            <a:t>548 pleegouders hebben een online vragenlijst ingevuld voor dit onderzoek. Hier zaten ook pleegouders van Parlan bij (het exacte aantal is niet bekend).</a:t>
          </a:r>
          <a:endParaRPr lang="en-US" sz="2100" kern="1200" dirty="0"/>
        </a:p>
      </dsp:txBody>
      <dsp:txXfrm>
        <a:off x="103614" y="103667"/>
        <a:ext cx="3578388" cy="1915324"/>
      </dsp:txXfrm>
    </dsp:sp>
    <dsp:sp modelId="{4C90A366-E55A-4DEA-8259-752646A23B75}">
      <dsp:nvSpPr>
        <dsp:cNvPr id="0" name=""/>
        <dsp:cNvSpPr/>
      </dsp:nvSpPr>
      <dsp:spPr>
        <a:xfrm rot="5400000">
          <a:off x="6301587" y="-74983"/>
          <a:ext cx="1698041" cy="6729984"/>
        </a:xfrm>
        <a:prstGeom prst="round2Same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nl-NL" sz="2000" kern="1200" dirty="0"/>
            <a:t>onvrede over het pleegzorgsysteem;</a:t>
          </a:r>
          <a:br>
            <a:rPr lang="nl-NL" sz="2000" kern="1200" dirty="0"/>
          </a:br>
          <a:r>
            <a:rPr lang="nl-NL" sz="2000" kern="1200" dirty="0"/>
            <a:t>(het gevoel niet serieus genomen te worden door professionals speelt een rol)</a:t>
          </a:r>
          <a:endParaRPr lang="en-US" sz="2000" kern="1200" dirty="0"/>
        </a:p>
        <a:p>
          <a:pPr marL="228600" lvl="1" indent="-228600" algn="l" defTabSz="889000">
            <a:lnSpc>
              <a:spcPct val="90000"/>
            </a:lnSpc>
            <a:spcBef>
              <a:spcPct val="0"/>
            </a:spcBef>
            <a:spcAft>
              <a:spcPct val="15000"/>
            </a:spcAft>
            <a:buChar char="•"/>
          </a:pPr>
          <a:r>
            <a:rPr lang="nl-NL" sz="2000" kern="1200" dirty="0"/>
            <a:t>Pleegouders zijn ontevreden over afronding van de plaatsing en over de nazorg.</a:t>
          </a:r>
          <a:endParaRPr lang="en-US" sz="2000" kern="1200" dirty="0"/>
        </a:p>
      </dsp:txBody>
      <dsp:txXfrm rot="-5400000">
        <a:off x="3785616" y="2523880"/>
        <a:ext cx="6647092" cy="1532257"/>
      </dsp:txXfrm>
    </dsp:sp>
    <dsp:sp modelId="{3DA75A12-B10C-491D-8EEF-89FCB9651BA4}">
      <dsp:nvSpPr>
        <dsp:cNvPr id="0" name=""/>
        <dsp:cNvSpPr/>
      </dsp:nvSpPr>
      <dsp:spPr>
        <a:xfrm>
          <a:off x="0" y="2228732"/>
          <a:ext cx="3785616" cy="2122552"/>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nl-NL" sz="2100" b="1" kern="1200" dirty="0"/>
            <a:t>De belangrijkste redenen om te stoppen voor pleegouders blijkt:</a:t>
          </a:r>
          <a:endParaRPr lang="en-US" sz="2100" kern="1200" dirty="0"/>
        </a:p>
      </dsp:txBody>
      <dsp:txXfrm>
        <a:off x="103614" y="2332346"/>
        <a:ext cx="3578388" cy="1915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08554-CC88-4D1A-8903-62CA71C47DD0}">
      <dsp:nvSpPr>
        <dsp:cNvPr id="0" name=""/>
        <dsp:cNvSpPr/>
      </dsp:nvSpPr>
      <dsp:spPr>
        <a:xfrm>
          <a:off x="0" y="6758"/>
          <a:ext cx="6513603" cy="137628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9D28A9-D6B4-4887-904C-921D36BEB206}">
      <dsp:nvSpPr>
        <dsp:cNvPr id="0" name=""/>
        <dsp:cNvSpPr/>
      </dsp:nvSpPr>
      <dsp:spPr>
        <a:xfrm>
          <a:off x="416325" y="316421"/>
          <a:ext cx="756955" cy="75695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E6C9FC-B7C7-430F-BAA4-AFD9CB08E4E5}">
      <dsp:nvSpPr>
        <dsp:cNvPr id="0" name=""/>
        <dsp:cNvSpPr/>
      </dsp:nvSpPr>
      <dsp:spPr>
        <a:xfrm>
          <a:off x="1589605" y="6758"/>
          <a:ext cx="4539139" cy="1036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622300">
            <a:lnSpc>
              <a:spcPct val="90000"/>
            </a:lnSpc>
            <a:spcBef>
              <a:spcPct val="0"/>
            </a:spcBef>
            <a:spcAft>
              <a:spcPct val="35000"/>
            </a:spcAft>
            <a:buNone/>
          </a:pPr>
          <a:r>
            <a:rPr lang="nl-NL" sz="1400" kern="1200"/>
            <a:t>Bij welke </a:t>
          </a:r>
          <a:r>
            <a:rPr lang="nl-NL" sz="1400" kern="1200" err="1"/>
            <a:t>zorgteamoverleggen</a:t>
          </a:r>
          <a:r>
            <a:rPr lang="nl-NL" sz="1400" kern="1200"/>
            <a:t> wordt de GW’er wel betrokken en welke niet? Hoe doen de andere organisaties dit?</a:t>
          </a:r>
          <a:endParaRPr lang="en-US" sz="1400" kern="1200"/>
        </a:p>
      </dsp:txBody>
      <dsp:txXfrm>
        <a:off x="1589605" y="6758"/>
        <a:ext cx="4539139" cy="1036019"/>
      </dsp:txXfrm>
    </dsp:sp>
    <dsp:sp modelId="{50EBCAA4-3EC0-4C70-94BE-6E0F5A4F9B30}">
      <dsp:nvSpPr>
        <dsp:cNvPr id="0" name=""/>
        <dsp:cNvSpPr/>
      </dsp:nvSpPr>
      <dsp:spPr>
        <a:xfrm>
          <a:off x="0" y="1716684"/>
          <a:ext cx="6513603" cy="137628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54486F-09A5-42BB-A76F-1757BB22ADB2}">
      <dsp:nvSpPr>
        <dsp:cNvPr id="0" name=""/>
        <dsp:cNvSpPr/>
      </dsp:nvSpPr>
      <dsp:spPr>
        <a:xfrm>
          <a:off x="416325" y="2026347"/>
          <a:ext cx="756955" cy="75695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5985D2-A698-426E-A956-0498A68E1A51}">
      <dsp:nvSpPr>
        <dsp:cNvPr id="0" name=""/>
        <dsp:cNvSpPr/>
      </dsp:nvSpPr>
      <dsp:spPr>
        <a:xfrm>
          <a:off x="1589605" y="1716684"/>
          <a:ext cx="4539139" cy="1036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622300">
            <a:lnSpc>
              <a:spcPct val="90000"/>
            </a:lnSpc>
            <a:spcBef>
              <a:spcPct val="0"/>
            </a:spcBef>
            <a:spcAft>
              <a:spcPct val="35000"/>
            </a:spcAft>
            <a:buNone/>
          </a:pPr>
          <a:r>
            <a:rPr lang="nl-NL" sz="1400" kern="1200"/>
            <a:t>Binnen pleegzorg Parlan heeft de gedragswetenschapper (op dit moment)  een te hoge caseload om bij elk zorgteamoverleg aan te sluiten. </a:t>
          </a:r>
          <a:endParaRPr lang="en-US" sz="1400" kern="1200"/>
        </a:p>
      </dsp:txBody>
      <dsp:txXfrm>
        <a:off x="1589605" y="1716684"/>
        <a:ext cx="4539139" cy="1036019"/>
      </dsp:txXfrm>
    </dsp:sp>
    <dsp:sp modelId="{58D5FEBC-0570-483D-A5B7-9D73FED8AF8C}">
      <dsp:nvSpPr>
        <dsp:cNvPr id="0" name=""/>
        <dsp:cNvSpPr/>
      </dsp:nvSpPr>
      <dsp:spPr>
        <a:xfrm>
          <a:off x="0" y="3426610"/>
          <a:ext cx="6513603" cy="137628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706C7-61EB-427A-BBA6-653CCB575B18}">
      <dsp:nvSpPr>
        <dsp:cNvPr id="0" name=""/>
        <dsp:cNvSpPr/>
      </dsp:nvSpPr>
      <dsp:spPr>
        <a:xfrm>
          <a:off x="416325" y="3736274"/>
          <a:ext cx="756955" cy="7569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78B836-4BA0-4FFB-81BA-02C15DEBA256}">
      <dsp:nvSpPr>
        <dsp:cNvPr id="0" name=""/>
        <dsp:cNvSpPr/>
      </dsp:nvSpPr>
      <dsp:spPr>
        <a:xfrm>
          <a:off x="1589605" y="3426610"/>
          <a:ext cx="4539139" cy="1036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622300">
            <a:lnSpc>
              <a:spcPct val="90000"/>
            </a:lnSpc>
            <a:spcBef>
              <a:spcPct val="0"/>
            </a:spcBef>
            <a:spcAft>
              <a:spcPct val="35000"/>
            </a:spcAft>
            <a:buNone/>
          </a:pPr>
          <a:r>
            <a:rPr lang="nl-NL" sz="1400" kern="1200"/>
            <a:t>Parlan zou twee </a:t>
          </a:r>
          <a:r>
            <a:rPr lang="nl-NL" sz="1400" kern="1200" err="1"/>
            <a:t>videoscribes</a:t>
          </a:r>
          <a:r>
            <a:rPr lang="nl-NL" sz="1400" kern="1200"/>
            <a:t> willen maken (1 voor bestandpleegzorg en 1 voor netwerkpleegzorg) passend bij EN ter ondersteuning van de uitleg over zorgteams. Hoe vinden jullie dit?</a:t>
          </a:r>
          <a:endParaRPr lang="en-US" sz="1400" kern="1200"/>
        </a:p>
      </dsp:txBody>
      <dsp:txXfrm>
        <a:off x="1589605" y="3426610"/>
        <a:ext cx="4539139" cy="1036019"/>
      </dsp:txXfrm>
    </dsp:sp>
    <dsp:sp modelId="{DBFC6124-6F94-4306-B697-9939EDAC8A92}">
      <dsp:nvSpPr>
        <dsp:cNvPr id="0" name=""/>
        <dsp:cNvSpPr/>
      </dsp:nvSpPr>
      <dsp:spPr>
        <a:xfrm>
          <a:off x="0" y="5329317"/>
          <a:ext cx="6513603" cy="137628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9B3A2-DD08-4353-9FBC-206A68A837A5}">
      <dsp:nvSpPr>
        <dsp:cNvPr id="0" name=""/>
        <dsp:cNvSpPr/>
      </dsp:nvSpPr>
      <dsp:spPr>
        <a:xfrm>
          <a:off x="416325" y="5632223"/>
          <a:ext cx="756955" cy="7569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C45036-4D65-47CE-A775-2A83F243698A}">
      <dsp:nvSpPr>
        <dsp:cNvPr id="0" name=""/>
        <dsp:cNvSpPr/>
      </dsp:nvSpPr>
      <dsp:spPr>
        <a:xfrm>
          <a:off x="1589605" y="5136537"/>
          <a:ext cx="4539139" cy="1408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622300">
            <a:lnSpc>
              <a:spcPct val="90000"/>
            </a:lnSpc>
            <a:spcBef>
              <a:spcPct val="0"/>
            </a:spcBef>
            <a:spcAft>
              <a:spcPct val="35000"/>
            </a:spcAft>
            <a:buNone/>
          </a:pPr>
          <a:r>
            <a:rPr lang="nl-NL" sz="1400" kern="1200">
              <a:hlinkClick xmlns:r="http://schemas.openxmlformats.org/officeDocument/2006/relationships" r:id="rId9"/>
            </a:rPr>
            <a:t>https://www.youtube.com/watch?v=sbao3AA5ubI&amp;feature=youtu.be</a:t>
          </a:r>
          <a:endParaRPr lang="en-US" sz="1400" kern="1200"/>
        </a:p>
      </dsp:txBody>
      <dsp:txXfrm>
        <a:off x="1589605" y="5136537"/>
        <a:ext cx="4539139" cy="1408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08554-CC88-4D1A-8903-62CA71C47DD0}">
      <dsp:nvSpPr>
        <dsp:cNvPr id="0" name=""/>
        <dsp:cNvSpPr/>
      </dsp:nvSpPr>
      <dsp:spPr>
        <a:xfrm>
          <a:off x="0" y="439"/>
          <a:ext cx="6513603" cy="13123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9D28A9-D6B4-4887-904C-921D36BEB206}">
      <dsp:nvSpPr>
        <dsp:cNvPr id="0" name=""/>
        <dsp:cNvSpPr/>
      </dsp:nvSpPr>
      <dsp:spPr>
        <a:xfrm>
          <a:off x="396972" y="295708"/>
          <a:ext cx="721768" cy="721768"/>
        </a:xfrm>
        <a:prstGeom prst="actionButtonHelp">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E6C9FC-B7C7-430F-BAA4-AFD9CB08E4E5}">
      <dsp:nvSpPr>
        <dsp:cNvPr id="0" name=""/>
        <dsp:cNvSpPr/>
      </dsp:nvSpPr>
      <dsp:spPr>
        <a:xfrm>
          <a:off x="1515714" y="439"/>
          <a:ext cx="4997889" cy="131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711200">
            <a:lnSpc>
              <a:spcPct val="90000"/>
            </a:lnSpc>
            <a:spcBef>
              <a:spcPct val="0"/>
            </a:spcBef>
            <a:spcAft>
              <a:spcPct val="35000"/>
            </a:spcAft>
            <a:buNone/>
          </a:pPr>
          <a:r>
            <a:rPr lang="en-US" sz="1600" kern="1200" dirty="0" err="1"/>
            <a:t>Helpt</a:t>
          </a:r>
          <a:r>
            <a:rPr lang="en-US" sz="1600" kern="1200" baseline="0" dirty="0"/>
            <a:t> het </a:t>
          </a:r>
          <a:r>
            <a:rPr lang="en-US" sz="1600" kern="1200" baseline="0" dirty="0" err="1"/>
            <a:t>spreken</a:t>
          </a:r>
          <a:r>
            <a:rPr lang="en-US" sz="1600" kern="1200" baseline="0" dirty="0"/>
            <a:t> van </a:t>
          </a:r>
          <a:r>
            <a:rPr lang="en-US" sz="1600" kern="1200" baseline="0" dirty="0" err="1"/>
            <a:t>dezelfde</a:t>
          </a:r>
          <a:r>
            <a:rPr lang="en-US" sz="1600" kern="1200" baseline="0" dirty="0"/>
            <a:t> </a:t>
          </a:r>
          <a:r>
            <a:rPr lang="en-US" sz="1600" kern="1200" baseline="0" dirty="0" err="1"/>
            <a:t>taal</a:t>
          </a:r>
          <a:r>
            <a:rPr lang="en-US" sz="1600" kern="1200" baseline="0" dirty="0"/>
            <a:t> </a:t>
          </a:r>
          <a:r>
            <a:rPr lang="en-US" sz="1600" kern="1200" baseline="0" dirty="0" err="1"/>
            <a:t>bij</a:t>
          </a:r>
          <a:r>
            <a:rPr lang="en-US" sz="1600" kern="1200" baseline="0" dirty="0"/>
            <a:t> het </a:t>
          </a:r>
          <a:r>
            <a:rPr lang="en-US" sz="1600" kern="1200" baseline="0" dirty="0" err="1"/>
            <a:t>bereiken</a:t>
          </a:r>
          <a:r>
            <a:rPr lang="en-US" sz="1600" kern="1200" baseline="0" dirty="0"/>
            <a:t> van de </a:t>
          </a:r>
          <a:r>
            <a:rPr lang="en-US" sz="1600" kern="1200" baseline="0" dirty="0" err="1"/>
            <a:t>bedoeling</a:t>
          </a:r>
          <a:r>
            <a:rPr lang="en-US" sz="1600" kern="1200" baseline="0" dirty="0"/>
            <a:t> van het </a:t>
          </a:r>
          <a:r>
            <a:rPr lang="en-US" sz="1600" kern="1200" baseline="0" dirty="0" err="1"/>
            <a:t>zorgteam</a:t>
          </a:r>
          <a:r>
            <a:rPr lang="en-US" sz="1600" kern="1200" baseline="0" dirty="0"/>
            <a:t>? </a:t>
          </a:r>
          <a:endParaRPr lang="en-US" sz="1600" kern="1200" dirty="0"/>
        </a:p>
      </dsp:txBody>
      <dsp:txXfrm>
        <a:off x="1515714" y="439"/>
        <a:ext cx="4997889" cy="1312306"/>
      </dsp:txXfrm>
    </dsp:sp>
    <dsp:sp modelId="{50EBCAA4-3EC0-4C70-94BE-6E0F5A4F9B30}">
      <dsp:nvSpPr>
        <dsp:cNvPr id="0" name=""/>
        <dsp:cNvSpPr/>
      </dsp:nvSpPr>
      <dsp:spPr>
        <a:xfrm>
          <a:off x="0" y="1640823"/>
          <a:ext cx="6513603" cy="13123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54486F-09A5-42BB-A76F-1757BB22ADB2}">
      <dsp:nvSpPr>
        <dsp:cNvPr id="0" name=""/>
        <dsp:cNvSpPr/>
      </dsp:nvSpPr>
      <dsp:spPr>
        <a:xfrm>
          <a:off x="396972" y="1936092"/>
          <a:ext cx="721768" cy="721768"/>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5985D2-A698-426E-A956-0498A68E1A51}">
      <dsp:nvSpPr>
        <dsp:cNvPr id="0" name=""/>
        <dsp:cNvSpPr/>
      </dsp:nvSpPr>
      <dsp:spPr>
        <a:xfrm>
          <a:off x="1515714" y="1640823"/>
          <a:ext cx="4997889" cy="131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711200">
            <a:lnSpc>
              <a:spcPct val="90000"/>
            </a:lnSpc>
            <a:spcBef>
              <a:spcPct val="0"/>
            </a:spcBef>
            <a:spcAft>
              <a:spcPct val="35000"/>
            </a:spcAft>
            <a:buNone/>
          </a:pPr>
          <a:r>
            <a:rPr lang="en-US" sz="1600" kern="1200" dirty="0"/>
            <a:t>Hoe is de </a:t>
          </a:r>
          <a:r>
            <a:rPr lang="en-US" sz="1600" kern="1200" dirty="0" err="1"/>
            <a:t>verhouding</a:t>
          </a:r>
          <a:r>
            <a:rPr lang="en-US" sz="1600" kern="1200" dirty="0"/>
            <a:t> </a:t>
          </a:r>
          <a:r>
            <a:rPr lang="en-US" sz="1600" kern="1200" dirty="0" err="1"/>
            <a:t>tussen</a:t>
          </a:r>
          <a:r>
            <a:rPr lang="en-US" sz="1600" kern="1200" dirty="0"/>
            <a:t> </a:t>
          </a:r>
          <a:r>
            <a:rPr lang="en-US" sz="1600" kern="1200" dirty="0" err="1"/>
            <a:t>ons</a:t>
          </a:r>
          <a:r>
            <a:rPr lang="en-US" sz="1600" kern="1200" dirty="0"/>
            <a:t> </a:t>
          </a:r>
          <a:r>
            <a:rPr lang="en-US" sz="1600" kern="1200" dirty="0" err="1"/>
            <a:t>programma</a:t>
          </a:r>
          <a:r>
            <a:rPr lang="en-US" sz="1600" kern="1200" dirty="0"/>
            <a:t> 2thepoint, </a:t>
          </a:r>
          <a:r>
            <a:rPr lang="en-US" sz="1600" kern="1200" dirty="0" err="1"/>
            <a:t>waarbij</a:t>
          </a:r>
          <a:r>
            <a:rPr lang="en-US" sz="1600" kern="1200" dirty="0"/>
            <a:t> heel </a:t>
          </a:r>
          <a:r>
            <a:rPr lang="en-US" sz="1600" kern="1200" dirty="0" err="1"/>
            <a:t>intensief</a:t>
          </a:r>
          <a:r>
            <a:rPr lang="en-US" sz="1600" kern="1200" dirty="0"/>
            <a:t> </a:t>
          </a:r>
          <a:r>
            <a:rPr lang="en-US" sz="1600" kern="1200" dirty="0" err="1"/>
            <a:t>samengewerkt</a:t>
          </a:r>
          <a:r>
            <a:rPr lang="en-US" sz="1600" kern="1200" dirty="0"/>
            <a:t> </a:t>
          </a:r>
          <a:r>
            <a:rPr lang="en-US" sz="1600" kern="1200" dirty="0" err="1"/>
            <a:t>wordt</a:t>
          </a:r>
          <a:r>
            <a:rPr lang="en-US" sz="1600" kern="1200" dirty="0"/>
            <a:t> met </a:t>
          </a:r>
          <a:r>
            <a:rPr lang="en-US" sz="1600" kern="1200" dirty="0" err="1"/>
            <a:t>ouders</a:t>
          </a:r>
          <a:r>
            <a:rPr lang="en-US" sz="1600" kern="1200" dirty="0"/>
            <a:t> </a:t>
          </a:r>
          <a:r>
            <a:rPr lang="en-US" sz="1600" kern="1200" dirty="0" err="1"/>
            <a:t>aan</a:t>
          </a:r>
          <a:r>
            <a:rPr lang="en-US" sz="1600" kern="1200" dirty="0"/>
            <a:t> </a:t>
          </a:r>
          <a:r>
            <a:rPr lang="en-US" sz="1600" kern="1200" dirty="0" err="1"/>
            <a:t>perspectiefbepaling</a:t>
          </a:r>
          <a:r>
            <a:rPr lang="en-US" sz="1600" kern="1200" dirty="0"/>
            <a:t>, </a:t>
          </a:r>
          <a:r>
            <a:rPr lang="en-US" sz="1600" kern="1200" dirty="0" err="1"/>
            <a:t>en</a:t>
          </a:r>
          <a:r>
            <a:rPr lang="en-US" sz="1600" kern="1200" dirty="0"/>
            <a:t> het </a:t>
          </a:r>
          <a:r>
            <a:rPr lang="en-US" sz="1600" kern="1200" dirty="0" err="1"/>
            <a:t>werken</a:t>
          </a:r>
          <a:r>
            <a:rPr lang="en-US" sz="1600" kern="1200" dirty="0"/>
            <a:t> met </a:t>
          </a:r>
          <a:r>
            <a:rPr lang="en-US" sz="1600" kern="1200" dirty="0" err="1"/>
            <a:t>een</a:t>
          </a:r>
          <a:r>
            <a:rPr lang="en-US" sz="1600" kern="1200" dirty="0"/>
            <a:t> </a:t>
          </a:r>
          <a:r>
            <a:rPr lang="en-US" sz="1600" kern="1200" dirty="0" err="1"/>
            <a:t>zorgteam</a:t>
          </a:r>
          <a:r>
            <a:rPr lang="en-US" sz="1600" kern="1200" dirty="0"/>
            <a:t>. Wat </a:t>
          </a:r>
          <a:r>
            <a:rPr lang="en-US" sz="1600" kern="1200" dirty="0" err="1"/>
            <a:t>zijn</a:t>
          </a:r>
          <a:r>
            <a:rPr lang="en-US" sz="1600" kern="1200" dirty="0"/>
            <a:t> </a:t>
          </a:r>
          <a:r>
            <a:rPr lang="en-US" sz="1600" kern="1200" dirty="0" err="1"/>
            <a:t>hobbels</a:t>
          </a:r>
          <a:r>
            <a:rPr lang="en-US" sz="1600" kern="1200" dirty="0"/>
            <a:t> </a:t>
          </a:r>
          <a:r>
            <a:rPr lang="en-US" sz="1600" kern="1200" dirty="0" err="1"/>
            <a:t>en</a:t>
          </a:r>
          <a:r>
            <a:rPr lang="en-US" sz="1600" kern="1200" dirty="0"/>
            <a:t> </a:t>
          </a:r>
          <a:r>
            <a:rPr lang="en-US" sz="1600" kern="1200" dirty="0" err="1"/>
            <a:t>waar</a:t>
          </a:r>
          <a:r>
            <a:rPr lang="en-US" sz="1600" kern="1200" dirty="0"/>
            <a:t> </a:t>
          </a:r>
          <a:r>
            <a:rPr lang="en-US" sz="1600" kern="1200" dirty="0" err="1"/>
            <a:t>liggen</a:t>
          </a:r>
          <a:r>
            <a:rPr lang="en-US" sz="1600" kern="1200" dirty="0"/>
            <a:t> </a:t>
          </a:r>
          <a:r>
            <a:rPr lang="en-US" sz="1600" kern="1200" dirty="0" err="1"/>
            <a:t>kansen</a:t>
          </a:r>
          <a:r>
            <a:rPr lang="en-US" sz="1600" kern="1200" dirty="0"/>
            <a:t>? </a:t>
          </a:r>
        </a:p>
      </dsp:txBody>
      <dsp:txXfrm>
        <a:off x="1515714" y="1640823"/>
        <a:ext cx="4997889" cy="1312306"/>
      </dsp:txXfrm>
    </dsp:sp>
    <dsp:sp modelId="{58D5FEBC-0570-483D-A5B7-9D73FED8AF8C}">
      <dsp:nvSpPr>
        <dsp:cNvPr id="0" name=""/>
        <dsp:cNvSpPr/>
      </dsp:nvSpPr>
      <dsp:spPr>
        <a:xfrm>
          <a:off x="0" y="3281207"/>
          <a:ext cx="6513603" cy="131230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706C7-61EB-427A-BBA6-653CCB575B18}">
      <dsp:nvSpPr>
        <dsp:cNvPr id="0" name=""/>
        <dsp:cNvSpPr/>
      </dsp:nvSpPr>
      <dsp:spPr>
        <a:xfrm>
          <a:off x="396972" y="3576476"/>
          <a:ext cx="721768" cy="721768"/>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78B836-4BA0-4FFB-81BA-02C15DEBA256}">
      <dsp:nvSpPr>
        <dsp:cNvPr id="0" name=""/>
        <dsp:cNvSpPr/>
      </dsp:nvSpPr>
      <dsp:spPr>
        <a:xfrm>
          <a:off x="1515714" y="3281207"/>
          <a:ext cx="4997889" cy="131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711200">
            <a:lnSpc>
              <a:spcPct val="90000"/>
            </a:lnSpc>
            <a:spcBef>
              <a:spcPct val="0"/>
            </a:spcBef>
            <a:spcAft>
              <a:spcPct val="35000"/>
            </a:spcAft>
            <a:buNone/>
          </a:pPr>
          <a:r>
            <a:rPr lang="en-US" sz="1600" kern="1200" dirty="0" err="1"/>
            <a:t>Informatie</a:t>
          </a:r>
          <a:r>
            <a:rPr lang="en-US" sz="1600" kern="1200" dirty="0"/>
            <a:t> </a:t>
          </a:r>
          <a:r>
            <a:rPr lang="en-US" sz="1600" kern="1200" dirty="0" err="1"/>
            <a:t>delen</a:t>
          </a:r>
          <a:r>
            <a:rPr lang="en-US" sz="1600" kern="1200" dirty="0"/>
            <a:t> over </a:t>
          </a:r>
          <a:r>
            <a:rPr lang="en-US" sz="1600" kern="1200" dirty="0" err="1"/>
            <a:t>en</a:t>
          </a:r>
          <a:r>
            <a:rPr lang="en-US" sz="1600" kern="1200" dirty="0"/>
            <a:t> </a:t>
          </a:r>
          <a:r>
            <a:rPr lang="en-US" sz="1600" kern="1200" dirty="0" err="1"/>
            <a:t>weer</a:t>
          </a:r>
          <a:r>
            <a:rPr lang="en-US" sz="1600" kern="1200" dirty="0"/>
            <a:t> is </a:t>
          </a:r>
          <a:r>
            <a:rPr lang="en-US" sz="1600" kern="1200" dirty="0" err="1"/>
            <a:t>niet</a:t>
          </a:r>
          <a:r>
            <a:rPr lang="en-US" sz="1600" kern="1200" dirty="0"/>
            <a:t> </a:t>
          </a:r>
          <a:r>
            <a:rPr lang="en-US" sz="1600" kern="1200" dirty="0" err="1"/>
            <a:t>vanzelfsprekend</a:t>
          </a:r>
          <a:r>
            <a:rPr lang="en-US" sz="1600" kern="1200" dirty="0"/>
            <a:t> </a:t>
          </a:r>
          <a:r>
            <a:rPr lang="en-US" sz="1600" kern="1200" dirty="0" err="1"/>
            <a:t>en</a:t>
          </a:r>
          <a:r>
            <a:rPr lang="en-US" sz="1600" kern="1200" dirty="0"/>
            <a:t> met de AVG </a:t>
          </a:r>
          <a:r>
            <a:rPr lang="en-US" sz="1600" kern="1200" dirty="0" err="1"/>
            <a:t>soms</a:t>
          </a:r>
          <a:r>
            <a:rPr lang="en-US" sz="1600" kern="1200" dirty="0"/>
            <a:t> </a:t>
          </a:r>
          <a:r>
            <a:rPr lang="en-US" sz="1600" kern="1200" dirty="0" err="1"/>
            <a:t>ingewikkelder</a:t>
          </a:r>
          <a:r>
            <a:rPr lang="en-US" sz="1600" kern="1200" dirty="0"/>
            <a:t> </a:t>
          </a:r>
          <a:r>
            <a:rPr lang="en-US" sz="1600" kern="1200" dirty="0" err="1"/>
            <a:t>geworden</a:t>
          </a:r>
          <a:r>
            <a:rPr lang="en-US" sz="1600" kern="1200" dirty="0"/>
            <a:t>. Hoe kun je </a:t>
          </a:r>
          <a:r>
            <a:rPr lang="en-US" sz="1600" kern="1200" dirty="0" err="1"/>
            <a:t>toestemming</a:t>
          </a:r>
          <a:r>
            <a:rPr lang="en-US" sz="1600" kern="1200" dirty="0"/>
            <a:t> van </a:t>
          </a:r>
          <a:r>
            <a:rPr lang="en-US" sz="1600" kern="1200" dirty="0" err="1"/>
            <a:t>alle</a:t>
          </a:r>
          <a:r>
            <a:rPr lang="en-US" sz="1600" kern="1200" dirty="0"/>
            <a:t> </a:t>
          </a:r>
          <a:r>
            <a:rPr lang="en-US" sz="1600" kern="1200" dirty="0" err="1"/>
            <a:t>partijen</a:t>
          </a:r>
          <a:r>
            <a:rPr lang="en-US" sz="1600" kern="1200" dirty="0"/>
            <a:t> </a:t>
          </a:r>
          <a:r>
            <a:rPr lang="en-US" sz="1600" kern="1200" dirty="0" err="1"/>
            <a:t>krijgen</a:t>
          </a:r>
          <a:r>
            <a:rPr lang="en-US" sz="1600" kern="1200" dirty="0"/>
            <a:t> om informative </a:t>
          </a:r>
          <a:r>
            <a:rPr lang="en-US" sz="1600" kern="1200" dirty="0" err="1"/>
            <a:t>te</a:t>
          </a:r>
          <a:r>
            <a:rPr lang="en-US" sz="1600" kern="1200" dirty="0"/>
            <a:t> </a:t>
          </a:r>
          <a:r>
            <a:rPr lang="en-US" sz="1600" kern="1200" dirty="0" err="1"/>
            <a:t>delen</a:t>
          </a:r>
          <a:r>
            <a:rPr lang="en-US" sz="1600" kern="1200" dirty="0"/>
            <a:t>? </a:t>
          </a:r>
        </a:p>
      </dsp:txBody>
      <dsp:txXfrm>
        <a:off x="1515714" y="3281207"/>
        <a:ext cx="4997889" cy="1312306"/>
      </dsp:txXfrm>
    </dsp:sp>
    <dsp:sp modelId="{DBFC6124-6F94-4306-B697-9939EDAC8A92}">
      <dsp:nvSpPr>
        <dsp:cNvPr id="0" name=""/>
        <dsp:cNvSpPr/>
      </dsp:nvSpPr>
      <dsp:spPr>
        <a:xfrm>
          <a:off x="0" y="5170279"/>
          <a:ext cx="6513603" cy="131230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9B3A2-DD08-4353-9FBC-206A68A837A5}">
      <dsp:nvSpPr>
        <dsp:cNvPr id="0" name=""/>
        <dsp:cNvSpPr/>
      </dsp:nvSpPr>
      <dsp:spPr>
        <a:xfrm>
          <a:off x="396972" y="5452491"/>
          <a:ext cx="721768" cy="721768"/>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C45036-4D65-47CE-A775-2A83F243698A}">
      <dsp:nvSpPr>
        <dsp:cNvPr id="0" name=""/>
        <dsp:cNvSpPr/>
      </dsp:nvSpPr>
      <dsp:spPr>
        <a:xfrm>
          <a:off x="1515714" y="4921590"/>
          <a:ext cx="4997889" cy="178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711200">
            <a:lnSpc>
              <a:spcPct val="90000"/>
            </a:lnSpc>
            <a:spcBef>
              <a:spcPct val="0"/>
            </a:spcBef>
            <a:spcAft>
              <a:spcPct val="35000"/>
            </a:spcAft>
            <a:buNone/>
          </a:pPr>
          <a:r>
            <a:rPr lang="en-US" sz="1600" kern="1200" dirty="0" err="1"/>
            <a:t>Samenwerking</a:t>
          </a:r>
          <a:r>
            <a:rPr lang="en-US" sz="1600" kern="1200" baseline="0" dirty="0"/>
            <a:t> extern was </a:t>
          </a:r>
          <a:r>
            <a:rPr lang="en-US" sz="1600" kern="1200" baseline="0" dirty="0" err="1"/>
            <a:t>voorheen</a:t>
          </a:r>
          <a:r>
            <a:rPr lang="en-US" sz="1600" kern="1200" baseline="0" dirty="0"/>
            <a:t> </a:t>
          </a:r>
          <a:r>
            <a:rPr lang="en-US" sz="1600" kern="1200" baseline="0" dirty="0" err="1"/>
            <a:t>duidelijker</a:t>
          </a:r>
          <a:r>
            <a:rPr lang="en-US" sz="1600" kern="1200" baseline="0" dirty="0"/>
            <a:t> (</a:t>
          </a:r>
          <a:r>
            <a:rPr lang="en-US" sz="1600" kern="1200" baseline="0" dirty="0" err="1"/>
            <a:t>convenanten</a:t>
          </a:r>
          <a:r>
            <a:rPr lang="en-US" sz="1600" kern="1200" baseline="0" dirty="0"/>
            <a:t>). Op </a:t>
          </a:r>
          <a:r>
            <a:rPr lang="en-US" sz="1600" kern="1200" baseline="0" dirty="0" err="1"/>
            <a:t>maat</a:t>
          </a:r>
          <a:r>
            <a:rPr lang="en-US" sz="1600" kern="1200" baseline="0" dirty="0"/>
            <a:t> met </a:t>
          </a:r>
          <a:r>
            <a:rPr lang="en-US" sz="1600" kern="1200" baseline="0" dirty="0" err="1"/>
            <a:t>elkaar</a:t>
          </a:r>
          <a:r>
            <a:rPr lang="en-US" sz="1600" kern="1200" baseline="0" dirty="0"/>
            <a:t> op </a:t>
          </a:r>
          <a:r>
            <a:rPr lang="en-US" sz="1600" kern="1200" baseline="0" dirty="0" err="1"/>
            <a:t>zoek</a:t>
          </a:r>
          <a:r>
            <a:rPr lang="en-US" sz="1600" kern="1200" baseline="0" dirty="0"/>
            <a:t> </a:t>
          </a:r>
          <a:r>
            <a:rPr lang="en-US" sz="1600" kern="1200" baseline="0" dirty="0" err="1"/>
            <a:t>naar</a:t>
          </a:r>
          <a:r>
            <a:rPr lang="en-US" sz="1600" kern="1200" baseline="0" dirty="0"/>
            <a:t> </a:t>
          </a:r>
          <a:r>
            <a:rPr lang="en-US" sz="1600" kern="1200" baseline="0" dirty="0" err="1"/>
            <a:t>wie</a:t>
          </a:r>
          <a:r>
            <a:rPr lang="en-US" sz="1600" kern="1200" baseline="0" dirty="0"/>
            <a:t> </a:t>
          </a:r>
          <a:r>
            <a:rPr lang="en-US" sz="1600" kern="1200" baseline="0" dirty="0" err="1"/>
            <a:t>doet</a:t>
          </a:r>
          <a:r>
            <a:rPr lang="en-US" sz="1600" kern="1200" baseline="0" dirty="0"/>
            <a:t> wat </a:t>
          </a:r>
          <a:r>
            <a:rPr lang="en-US" sz="1600" kern="1200" baseline="0" dirty="0" err="1"/>
            <a:t>kan</a:t>
          </a:r>
          <a:r>
            <a:rPr lang="en-US" sz="1600" kern="1200" baseline="0" dirty="0"/>
            <a:t> </a:t>
          </a:r>
          <a:r>
            <a:rPr lang="en-US" sz="1600" kern="1200" baseline="0" dirty="0" err="1"/>
            <a:t>een</a:t>
          </a:r>
          <a:r>
            <a:rPr lang="en-US" sz="1600" kern="1200" baseline="0" dirty="0"/>
            <a:t> </a:t>
          </a:r>
          <a:r>
            <a:rPr lang="en-US" sz="1600" kern="1200" baseline="0" dirty="0" err="1"/>
            <a:t>grote</a:t>
          </a:r>
          <a:r>
            <a:rPr lang="en-US" sz="1600" kern="1200" baseline="0" dirty="0"/>
            <a:t> </a:t>
          </a:r>
          <a:r>
            <a:rPr lang="en-US" sz="1600" kern="1200" baseline="0" dirty="0" err="1"/>
            <a:t>uitdaging</a:t>
          </a:r>
          <a:r>
            <a:rPr lang="en-US" sz="1600" kern="1200" baseline="0" dirty="0"/>
            <a:t> </a:t>
          </a:r>
          <a:r>
            <a:rPr lang="en-US" sz="1600" kern="1200" baseline="0" dirty="0" err="1"/>
            <a:t>zijn</a:t>
          </a:r>
          <a:r>
            <a:rPr lang="en-US" sz="1600" kern="1200" baseline="0" dirty="0"/>
            <a:t>. Wat </a:t>
          </a:r>
          <a:r>
            <a:rPr lang="en-US" sz="1600" kern="1200" baseline="0" dirty="0" err="1"/>
            <a:t>helpt</a:t>
          </a:r>
          <a:r>
            <a:rPr lang="en-US" sz="1600" kern="1200" baseline="0" dirty="0"/>
            <a:t> </a:t>
          </a:r>
          <a:r>
            <a:rPr lang="en-US" sz="1600" kern="1200" baseline="0" dirty="0" err="1"/>
            <a:t>hierin</a:t>
          </a:r>
          <a:r>
            <a:rPr lang="en-US" sz="1600" kern="1200" baseline="0" dirty="0"/>
            <a:t>? </a:t>
          </a:r>
          <a:endParaRPr lang="en-US" sz="1600" kern="1200" dirty="0"/>
        </a:p>
      </dsp:txBody>
      <dsp:txXfrm>
        <a:off x="1515714" y="4921590"/>
        <a:ext cx="4997889" cy="17835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08554-CC88-4D1A-8903-62CA71C47DD0}">
      <dsp:nvSpPr>
        <dsp:cNvPr id="0" name=""/>
        <dsp:cNvSpPr/>
      </dsp:nvSpPr>
      <dsp:spPr>
        <a:xfrm>
          <a:off x="0" y="439"/>
          <a:ext cx="6513603" cy="13123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9D28A9-D6B4-4887-904C-921D36BEB206}">
      <dsp:nvSpPr>
        <dsp:cNvPr id="0" name=""/>
        <dsp:cNvSpPr/>
      </dsp:nvSpPr>
      <dsp:spPr>
        <a:xfrm>
          <a:off x="396972" y="295708"/>
          <a:ext cx="721768" cy="721768"/>
        </a:xfrm>
        <a:prstGeom prst="actionButtonHelp">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E6C9FC-B7C7-430F-BAA4-AFD9CB08E4E5}">
      <dsp:nvSpPr>
        <dsp:cNvPr id="0" name=""/>
        <dsp:cNvSpPr/>
      </dsp:nvSpPr>
      <dsp:spPr>
        <a:xfrm>
          <a:off x="1515714" y="439"/>
          <a:ext cx="4997889" cy="131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977900">
            <a:lnSpc>
              <a:spcPct val="90000"/>
            </a:lnSpc>
            <a:spcBef>
              <a:spcPct val="0"/>
            </a:spcBef>
            <a:spcAft>
              <a:spcPct val="35000"/>
            </a:spcAft>
            <a:buNone/>
          </a:pPr>
          <a:r>
            <a:rPr lang="en-US" sz="2200" kern="1200" dirty="0" err="1"/>
            <a:t>Helpt</a:t>
          </a:r>
          <a:r>
            <a:rPr lang="en-US" sz="2200" kern="1200" dirty="0"/>
            <a:t> het </a:t>
          </a:r>
          <a:r>
            <a:rPr lang="en-US" sz="2200" kern="1200" dirty="0" err="1"/>
            <a:t>maken</a:t>
          </a:r>
          <a:r>
            <a:rPr lang="en-US" sz="2200" kern="1200" dirty="0"/>
            <a:t> van </a:t>
          </a:r>
          <a:r>
            <a:rPr lang="en-US" sz="2200" kern="1200" dirty="0" err="1"/>
            <a:t>samenwerkingsafspraken</a:t>
          </a:r>
          <a:r>
            <a:rPr lang="en-US" sz="2200" kern="1200" dirty="0"/>
            <a:t> op </a:t>
          </a:r>
          <a:r>
            <a:rPr lang="en-US" sz="2200" kern="1200" dirty="0" err="1"/>
            <a:t>regio</a:t>
          </a:r>
          <a:r>
            <a:rPr lang="en-US" sz="2200" kern="1200" dirty="0"/>
            <a:t> </a:t>
          </a:r>
          <a:r>
            <a:rPr lang="en-US" sz="2200" kern="1200" dirty="0" err="1"/>
            <a:t>niveau</a:t>
          </a:r>
          <a:r>
            <a:rPr lang="en-US" sz="2200" kern="1200" dirty="0"/>
            <a:t>?</a:t>
          </a:r>
        </a:p>
      </dsp:txBody>
      <dsp:txXfrm>
        <a:off x="1515714" y="439"/>
        <a:ext cx="4997889" cy="1312306"/>
      </dsp:txXfrm>
    </dsp:sp>
    <dsp:sp modelId="{50EBCAA4-3EC0-4C70-94BE-6E0F5A4F9B30}">
      <dsp:nvSpPr>
        <dsp:cNvPr id="0" name=""/>
        <dsp:cNvSpPr/>
      </dsp:nvSpPr>
      <dsp:spPr>
        <a:xfrm>
          <a:off x="0" y="1640823"/>
          <a:ext cx="6513603" cy="13123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54486F-09A5-42BB-A76F-1757BB22ADB2}">
      <dsp:nvSpPr>
        <dsp:cNvPr id="0" name=""/>
        <dsp:cNvSpPr/>
      </dsp:nvSpPr>
      <dsp:spPr>
        <a:xfrm>
          <a:off x="396972" y="1936092"/>
          <a:ext cx="721768" cy="721768"/>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5985D2-A698-426E-A956-0498A68E1A51}">
      <dsp:nvSpPr>
        <dsp:cNvPr id="0" name=""/>
        <dsp:cNvSpPr/>
      </dsp:nvSpPr>
      <dsp:spPr>
        <a:xfrm>
          <a:off x="1515714" y="1640823"/>
          <a:ext cx="4997889" cy="131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977900">
            <a:lnSpc>
              <a:spcPct val="90000"/>
            </a:lnSpc>
            <a:spcBef>
              <a:spcPct val="0"/>
            </a:spcBef>
            <a:spcAft>
              <a:spcPct val="35000"/>
            </a:spcAft>
            <a:buNone/>
          </a:pPr>
          <a:r>
            <a:rPr lang="en-US" sz="2200" kern="1200" dirty="0" err="1"/>
            <a:t>Voelt</a:t>
          </a:r>
          <a:r>
            <a:rPr lang="en-US" sz="2200" kern="1200" dirty="0"/>
            <a:t> </a:t>
          </a:r>
          <a:r>
            <a:rPr lang="en-US" sz="2200" kern="1200" dirty="0" err="1"/>
            <a:t>iedereen</a:t>
          </a:r>
          <a:r>
            <a:rPr lang="en-US" sz="2200" kern="1200" dirty="0"/>
            <a:t> </a:t>
          </a:r>
          <a:r>
            <a:rPr lang="en-US" sz="2200" kern="1200" dirty="0" err="1"/>
            <a:t>zich</a:t>
          </a:r>
          <a:r>
            <a:rPr lang="en-US" sz="2200" kern="1200" dirty="0"/>
            <a:t> </a:t>
          </a:r>
          <a:r>
            <a:rPr lang="en-US" sz="2200" kern="1200" dirty="0" err="1"/>
            <a:t>hierdoor</a:t>
          </a:r>
          <a:r>
            <a:rPr lang="en-US" sz="2200" kern="1200" dirty="0"/>
            <a:t> </a:t>
          </a:r>
          <a:r>
            <a:rPr lang="en-US" sz="2200" kern="1200" dirty="0" err="1"/>
            <a:t>meer</a:t>
          </a:r>
          <a:r>
            <a:rPr lang="en-US" sz="2200" kern="1200" dirty="0"/>
            <a:t> </a:t>
          </a:r>
          <a:r>
            <a:rPr lang="en-US" sz="2200" kern="1200" dirty="0" err="1"/>
            <a:t>verantwoordelijk</a:t>
          </a:r>
          <a:r>
            <a:rPr lang="en-US" sz="2200" kern="1200" dirty="0"/>
            <a:t>?</a:t>
          </a:r>
        </a:p>
      </dsp:txBody>
      <dsp:txXfrm>
        <a:off x="1515714" y="1640823"/>
        <a:ext cx="4997889" cy="1312306"/>
      </dsp:txXfrm>
    </dsp:sp>
    <dsp:sp modelId="{58D5FEBC-0570-483D-A5B7-9D73FED8AF8C}">
      <dsp:nvSpPr>
        <dsp:cNvPr id="0" name=""/>
        <dsp:cNvSpPr/>
      </dsp:nvSpPr>
      <dsp:spPr>
        <a:xfrm>
          <a:off x="0" y="3281207"/>
          <a:ext cx="6513603" cy="131230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706C7-61EB-427A-BBA6-653CCB575B18}">
      <dsp:nvSpPr>
        <dsp:cNvPr id="0" name=""/>
        <dsp:cNvSpPr/>
      </dsp:nvSpPr>
      <dsp:spPr>
        <a:xfrm>
          <a:off x="396972" y="3576476"/>
          <a:ext cx="721768" cy="721768"/>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78B836-4BA0-4FFB-81BA-02C15DEBA256}">
      <dsp:nvSpPr>
        <dsp:cNvPr id="0" name=""/>
        <dsp:cNvSpPr/>
      </dsp:nvSpPr>
      <dsp:spPr>
        <a:xfrm>
          <a:off x="1515714" y="3281207"/>
          <a:ext cx="4997889" cy="131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977900">
            <a:lnSpc>
              <a:spcPct val="90000"/>
            </a:lnSpc>
            <a:spcBef>
              <a:spcPct val="0"/>
            </a:spcBef>
            <a:spcAft>
              <a:spcPct val="35000"/>
            </a:spcAft>
            <a:buNone/>
          </a:pPr>
          <a:r>
            <a:rPr lang="en-US" sz="2200" kern="1200" dirty="0"/>
            <a:t>Hoe </a:t>
          </a:r>
          <a:r>
            <a:rPr lang="en-US" sz="2200" kern="1200" dirty="0" err="1"/>
            <a:t>wordt</a:t>
          </a:r>
          <a:r>
            <a:rPr lang="en-US" sz="2200" kern="1200" dirty="0"/>
            <a:t> ‘</a:t>
          </a:r>
          <a:r>
            <a:rPr lang="en-US" sz="2200" kern="1200" dirty="0" err="1"/>
            <a:t>gelijkwaardig</a:t>
          </a:r>
          <a:r>
            <a:rPr lang="en-US" sz="2200" kern="1200" dirty="0"/>
            <a:t> </a:t>
          </a:r>
          <a:r>
            <a:rPr lang="en-US" sz="2200" kern="1200" dirty="0" err="1"/>
            <a:t>gesprekspartner</a:t>
          </a:r>
          <a:r>
            <a:rPr lang="en-US" sz="2200" kern="1200" dirty="0"/>
            <a:t> </a:t>
          </a:r>
          <a:r>
            <a:rPr lang="en-US" sz="2200" kern="1200" dirty="0" err="1"/>
            <a:t>zijn</a:t>
          </a:r>
          <a:r>
            <a:rPr lang="en-US" sz="2200" kern="1200"/>
            <a:t>’ </a:t>
          </a:r>
          <a:r>
            <a:rPr lang="en-US" sz="2200" kern="1200" dirty="0" err="1"/>
            <a:t>geborgd</a:t>
          </a:r>
          <a:r>
            <a:rPr lang="en-US" sz="2200" kern="1200" dirty="0"/>
            <a:t>?</a:t>
          </a:r>
        </a:p>
      </dsp:txBody>
      <dsp:txXfrm>
        <a:off x="1515714" y="3281207"/>
        <a:ext cx="4997889" cy="1312306"/>
      </dsp:txXfrm>
    </dsp:sp>
    <dsp:sp modelId="{DBFC6124-6F94-4306-B697-9939EDAC8A92}">
      <dsp:nvSpPr>
        <dsp:cNvPr id="0" name=""/>
        <dsp:cNvSpPr/>
      </dsp:nvSpPr>
      <dsp:spPr>
        <a:xfrm>
          <a:off x="0" y="5170279"/>
          <a:ext cx="6513603" cy="131230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9B3A2-DD08-4353-9FBC-206A68A837A5}">
      <dsp:nvSpPr>
        <dsp:cNvPr id="0" name=""/>
        <dsp:cNvSpPr/>
      </dsp:nvSpPr>
      <dsp:spPr>
        <a:xfrm>
          <a:off x="396972" y="5452491"/>
          <a:ext cx="721768" cy="721768"/>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C45036-4D65-47CE-A775-2A83F243698A}">
      <dsp:nvSpPr>
        <dsp:cNvPr id="0" name=""/>
        <dsp:cNvSpPr/>
      </dsp:nvSpPr>
      <dsp:spPr>
        <a:xfrm>
          <a:off x="1515714" y="4921590"/>
          <a:ext cx="4997889" cy="178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86" tIns="138886" rIns="138886" bIns="138886" numCol="1" spcCol="1270" anchor="ctr" anchorCtr="0">
          <a:noAutofit/>
        </a:bodyPr>
        <a:lstStyle/>
        <a:p>
          <a:pPr marL="0" lvl="0" indent="0" algn="l" defTabSz="977900">
            <a:lnSpc>
              <a:spcPct val="90000"/>
            </a:lnSpc>
            <a:spcBef>
              <a:spcPct val="0"/>
            </a:spcBef>
            <a:spcAft>
              <a:spcPct val="35000"/>
            </a:spcAft>
            <a:buNone/>
          </a:pPr>
          <a:r>
            <a:rPr lang="en-US" sz="2200" kern="1200" dirty="0" err="1"/>
            <a:t>Helpt</a:t>
          </a:r>
          <a:r>
            <a:rPr lang="en-US" sz="2200" kern="1200" dirty="0"/>
            <a:t> </a:t>
          </a:r>
          <a:r>
            <a:rPr lang="en-US" sz="2200" kern="1200" dirty="0" err="1"/>
            <a:t>een</a:t>
          </a:r>
          <a:r>
            <a:rPr lang="en-US" sz="2200" kern="1200" dirty="0"/>
            <a:t> </a:t>
          </a:r>
          <a:r>
            <a:rPr lang="en-US" sz="2200" kern="1200" dirty="0" err="1"/>
            <a:t>draaiboek</a:t>
          </a:r>
          <a:r>
            <a:rPr lang="en-US" sz="2200" kern="1200" dirty="0"/>
            <a:t> </a:t>
          </a:r>
          <a:r>
            <a:rPr lang="en-US" sz="2200" kern="1200" dirty="0" err="1"/>
            <a:t>voor</a:t>
          </a:r>
          <a:r>
            <a:rPr lang="en-US" sz="2200" kern="1200" dirty="0"/>
            <a:t> </a:t>
          </a:r>
          <a:r>
            <a:rPr lang="en-US" sz="2200" kern="1200" dirty="0" err="1"/>
            <a:t>andere</a:t>
          </a:r>
          <a:r>
            <a:rPr lang="en-US" sz="2200" kern="1200" dirty="0"/>
            <a:t> </a:t>
          </a:r>
          <a:r>
            <a:rPr lang="en-US" sz="2200" kern="1200" dirty="0" err="1"/>
            <a:t>organisaties</a:t>
          </a:r>
          <a:r>
            <a:rPr lang="en-US" sz="2200" kern="1200" dirty="0"/>
            <a:t>?</a:t>
          </a:r>
        </a:p>
      </dsp:txBody>
      <dsp:txXfrm>
        <a:off x="1515714" y="4921590"/>
        <a:ext cx="4997889" cy="178356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372C4-FF74-4230-A0D4-5173E45B758B}" type="datetimeFigureOut">
              <a:rPr lang="nl-NL" smtClean="0"/>
              <a:t>10-7-2020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94D4F7-F4E8-4947-B35D-E7FCF94E4A2B}" type="slidenum">
              <a:rPr lang="nl-NL" smtClean="0"/>
              <a:t>‹nr.›</a:t>
            </a:fld>
            <a:endParaRPr lang="nl-NL"/>
          </a:p>
        </p:txBody>
      </p:sp>
    </p:spTree>
    <p:extLst>
      <p:ext uri="{BB962C8B-B14F-4D97-AF65-F5344CB8AC3E}">
        <p14:creationId xmlns:p14="http://schemas.microsoft.com/office/powerpoint/2010/main" val="3921675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a:t>
            </a:fld>
            <a:endParaRPr lang="nl-NL"/>
          </a:p>
        </p:txBody>
      </p:sp>
    </p:spTree>
    <p:extLst>
      <p:ext uri="{BB962C8B-B14F-4D97-AF65-F5344CB8AC3E}">
        <p14:creationId xmlns:p14="http://schemas.microsoft.com/office/powerpoint/2010/main" val="3540451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12</a:t>
            </a:fld>
            <a:endParaRPr lang="nl-NL"/>
          </a:p>
        </p:txBody>
      </p:sp>
    </p:spTree>
    <p:extLst>
      <p:ext uri="{BB962C8B-B14F-4D97-AF65-F5344CB8AC3E}">
        <p14:creationId xmlns:p14="http://schemas.microsoft.com/office/powerpoint/2010/main" val="1408620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13</a:t>
            </a:fld>
            <a:endParaRPr lang="nl-NL"/>
          </a:p>
        </p:txBody>
      </p:sp>
    </p:spTree>
    <p:extLst>
      <p:ext uri="{BB962C8B-B14F-4D97-AF65-F5344CB8AC3E}">
        <p14:creationId xmlns:p14="http://schemas.microsoft.com/office/powerpoint/2010/main" val="1720269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14</a:t>
            </a:fld>
            <a:endParaRPr lang="nl-NL"/>
          </a:p>
        </p:txBody>
      </p:sp>
    </p:spTree>
    <p:extLst>
      <p:ext uri="{BB962C8B-B14F-4D97-AF65-F5344CB8AC3E}">
        <p14:creationId xmlns:p14="http://schemas.microsoft.com/office/powerpoint/2010/main" val="3030725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15</a:t>
            </a:fld>
            <a:endParaRPr lang="nl-NL"/>
          </a:p>
        </p:txBody>
      </p:sp>
    </p:spTree>
    <p:extLst>
      <p:ext uri="{BB962C8B-B14F-4D97-AF65-F5344CB8AC3E}">
        <p14:creationId xmlns:p14="http://schemas.microsoft.com/office/powerpoint/2010/main" val="13920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Ook druk vanuit de media (je moet van goeden huizen komen om een pleeggezin af te wijzen) en druk vanuit weinig goede woonplekken voor kinderen/weinig keuze bij een match;</a:t>
            </a:r>
          </a:p>
          <a:p>
            <a:pPr marL="171450" indent="-171450">
              <a:buFont typeface="Arial" panose="020B0604020202020204" pitchFamily="34" charset="0"/>
              <a:buChar char="•"/>
            </a:pPr>
            <a:r>
              <a:rPr lang="nl-NL" dirty="0"/>
              <a:t>Er zijn trainingen, de top, de traumatraining (vaak te maken met wachtlijsten)</a:t>
            </a:r>
          </a:p>
          <a:p>
            <a:pPr marL="171450" indent="-171450">
              <a:buFont typeface="Arial" panose="020B0604020202020204" pitchFamily="34" charset="0"/>
              <a:buChar char="•"/>
            </a:pPr>
            <a:r>
              <a:rPr lang="nl-NL" dirty="0"/>
              <a:t>Mogelijkheden zijn gering, we kijken vaak in het netwerk of onze crisispoule)</a:t>
            </a:r>
          </a:p>
          <a:p>
            <a:pPr marL="171450" indent="-171450">
              <a:buFont typeface="Arial" panose="020B0604020202020204" pitchFamily="34" charset="0"/>
              <a:buChar char="•"/>
            </a:pPr>
            <a:r>
              <a:rPr lang="nl-NL" dirty="0"/>
              <a:t>Buddysysteem, in dit actieonderzoek meegenomen, echter geeft Elsbeth aan dat na de pilot er misschien geen geld voor is</a:t>
            </a:r>
          </a:p>
          <a:p>
            <a:pPr marL="171450" indent="-171450">
              <a:buFont typeface="Arial" panose="020B0604020202020204" pitchFamily="34" charset="0"/>
              <a:buChar char="•"/>
            </a:pPr>
            <a:r>
              <a:rPr lang="nl-NL" dirty="0"/>
              <a:t>Nazorg (zie knelpunt dia 23)</a:t>
            </a:r>
          </a:p>
          <a:p>
            <a:pPr marL="171450" indent="-171450">
              <a:buFont typeface="Arial" panose="020B0604020202020204" pitchFamily="34" charset="0"/>
              <a:buChar char="•"/>
            </a:pPr>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4</a:t>
            </a:fld>
            <a:endParaRPr lang="nl-NL"/>
          </a:p>
        </p:txBody>
      </p:sp>
    </p:spTree>
    <p:extLst>
      <p:ext uri="{BB962C8B-B14F-4D97-AF65-F5344CB8AC3E}">
        <p14:creationId xmlns:p14="http://schemas.microsoft.com/office/powerpoint/2010/main" val="3307356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000"/>
              <a:buFont typeface="Symbol" panose="05050102010706020507" pitchFamily="18" charset="2"/>
              <a:buNone/>
              <a:tabLst>
                <a:tab pos="457200" algn="l"/>
              </a:tabLst>
              <a:defRPr/>
            </a:pPr>
            <a:r>
              <a:rPr lang="nl-NL" sz="1200" b="1" dirty="0">
                <a:effectLst/>
                <a:latin typeface="Calibri" panose="020F0502020204030204" pitchFamily="34" charset="0"/>
                <a:ea typeface="Times New Roman" panose="02020603050405020304" pitchFamily="18" charset="0"/>
              </a:rPr>
              <a:t>Stand van zaken:</a:t>
            </a:r>
            <a:endParaRPr lang="nl-NL" sz="1200" dirty="0">
              <a:effectLst/>
              <a:latin typeface="Calibri" panose="020F0502020204030204" pitchFamily="34"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nl-NL" sz="1200" dirty="0">
                <a:effectLst/>
                <a:latin typeface="Calibri" panose="020F0502020204030204" pitchFamily="34" charset="0"/>
                <a:ea typeface="Times New Roman" panose="02020603050405020304" pitchFamily="18" charset="0"/>
              </a:rPr>
              <a:t>De </a:t>
            </a:r>
            <a:r>
              <a:rPr lang="nl-NL" sz="1200" dirty="0" err="1">
                <a:effectLst/>
                <a:latin typeface="Calibri" panose="020F0502020204030204" pitchFamily="34" charset="0"/>
                <a:ea typeface="Times New Roman" panose="02020603050405020304" pitchFamily="18" charset="0"/>
              </a:rPr>
              <a:t>gw’ers</a:t>
            </a:r>
            <a:r>
              <a:rPr lang="nl-NL" sz="1200" dirty="0">
                <a:effectLst/>
                <a:latin typeface="Calibri" panose="020F0502020204030204" pitchFamily="34" charset="0"/>
                <a:ea typeface="Times New Roman" panose="02020603050405020304" pitchFamily="18" charset="0"/>
              </a:rPr>
              <a:t> van de regio zijn (mogelijk door de Corona-maatregelen) nog niet bij intakes/zorgteam-overleggen uitgenodigd, mocht er wel op skype doorgang zijn, nodig dan de GW’er van de regio uit; </a:t>
            </a:r>
            <a:endParaRPr lang="nl-NL" sz="1200" dirty="0">
              <a:effectLst/>
              <a:latin typeface="Calibri" panose="020F0502020204030204" pitchFamily="34" charset="0"/>
              <a:ea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nl-NL" dirty="0"/>
              <a:t>Vraag aan gemeente: Bij start  standaard gelijk een ambulante beschikking naast de V&amp;B beschikking zou voor meer financiering kunnen zorgen zodat En de GW’er meer betrokken kan zijn bij de start en daarnaast er direct bijvoorbeeld </a:t>
            </a:r>
            <a:r>
              <a:rPr lang="nl-NL" dirty="0" err="1"/>
              <a:t>pvo</a:t>
            </a:r>
            <a:r>
              <a:rPr lang="nl-NL" dirty="0"/>
              <a:t> of </a:t>
            </a:r>
            <a:r>
              <a:rPr lang="nl-NL" dirty="0" err="1"/>
              <a:t>vib</a:t>
            </a:r>
            <a:r>
              <a:rPr lang="nl-NL" dirty="0"/>
              <a:t>-G (preventief) ingezet kan worden. Als pleegouders hier zelf bij moeilijkheden om moeten vragen voelt dit meer als falen. Als het een standaard mogelijkheid is, dan is dat prettiger voor iedereen en dit voorkomt hoogstwaarschijnlijk de kans op breakdown en het stoppen van pleegouders. </a:t>
            </a:r>
          </a:p>
          <a:p>
            <a:pPr marL="342900" lvl="0" indent="-342900">
              <a:spcAft>
                <a:spcPts val="0"/>
              </a:spcAft>
              <a:buSzPts val="1000"/>
              <a:buFont typeface="Symbol" panose="05050102010706020507" pitchFamily="18" charset="2"/>
              <a:buChar char=""/>
              <a:tabLst>
                <a:tab pos="457200" algn="l"/>
              </a:tabLst>
            </a:pPr>
            <a:endParaRPr lang="nl-NL" sz="12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5</a:t>
            </a:fld>
            <a:endParaRPr lang="nl-NL"/>
          </a:p>
        </p:txBody>
      </p:sp>
    </p:spTree>
    <p:extLst>
      <p:ext uri="{BB962C8B-B14F-4D97-AF65-F5344CB8AC3E}">
        <p14:creationId xmlns:p14="http://schemas.microsoft.com/office/powerpoint/2010/main" val="139807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6</a:t>
            </a:fld>
            <a:endParaRPr lang="nl-NL"/>
          </a:p>
        </p:txBody>
      </p:sp>
    </p:spTree>
    <p:extLst>
      <p:ext uri="{BB962C8B-B14F-4D97-AF65-F5344CB8AC3E}">
        <p14:creationId xmlns:p14="http://schemas.microsoft.com/office/powerpoint/2010/main" val="500253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7</a:t>
            </a:fld>
            <a:endParaRPr lang="nl-NL"/>
          </a:p>
        </p:txBody>
      </p:sp>
    </p:spTree>
    <p:extLst>
      <p:ext uri="{BB962C8B-B14F-4D97-AF65-F5344CB8AC3E}">
        <p14:creationId xmlns:p14="http://schemas.microsoft.com/office/powerpoint/2010/main" val="86131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t>Afstemmingsgesprek door SP bij netwerkpleegzorg: </a:t>
            </a:r>
            <a:r>
              <a:rPr lang="nl-NL" sz="1200" dirty="0"/>
              <a:t>dit is het gesprek waar wordt kennisgemaakt met de netwerkpleegouders (en eventueel kind), en hierbij wordt (als deze beschikbaar en nodig is) de pleegzorgbegeleider van de regio uitgenodigd. Met als doel pleegouders te vragen of er UBERHAUPT een hulpvraag is met betrekking tot begeleiding (de eerste kennismaking).  Dit is met ouders, pleegouders en andere belangrijke betrokkenen. Komt er heel veel problematiek uit dit gesprek dan mag je gelijk overleggen met de GW’er van de regio, want dan moet er waarschijnlijk snel een startgesprek met de regio vormgegeven worden. </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t>Afstemmingsgesprek door SP bij bestandpleegzorg:</a:t>
            </a:r>
            <a:r>
              <a:rPr lang="nl-NL" sz="1200" b="1" dirty="0"/>
              <a:t> </a:t>
            </a:r>
            <a:r>
              <a:rPr lang="nl-NL" sz="1200" dirty="0"/>
              <a:t>dit is het gesprek waar wordt kennisgemaakt door de MATCHER met het systeem en hierbij wordt de pleegzorgbegeleider van de regio meestal </a:t>
            </a:r>
            <a:r>
              <a:rPr lang="nl-NL" sz="1200" b="1" dirty="0"/>
              <a:t>niet</a:t>
            </a:r>
            <a:r>
              <a:rPr lang="nl-NL" sz="1200" dirty="0"/>
              <a:t> uitgenodigd, omdat deze nog niet bekend is. Dit is met ouders, eventueel kind en andere belangrijke betrokkenen. Onderwerpen die besproken worden zijn bijvoorbeeld: Welkom / uitleg gesprek 1 / voorstelrondje 2 / Informatie 3 § Beleving van kind (12+) en ouders 4 § Profielbeschrijving6 § Afspraken (indien nodig) § Uitleg over verdere procedure 7 § Vragenrondje en afsluiting 8.</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solidFill>
                  <a:srgbClr val="FF0000"/>
                </a:solidFill>
                <a:ea typeface="Calibri" panose="020F0502020204030204" pitchFamily="34" charset="0"/>
              </a:rPr>
              <a:t>Startgesprek met de regio </a:t>
            </a:r>
            <a:r>
              <a:rPr lang="nl-NL" sz="1200" b="1" u="sng" dirty="0">
                <a:solidFill>
                  <a:prstClr val="black"/>
                </a:solidFill>
                <a:ea typeface="Calibri" panose="020F0502020204030204" pitchFamily="34" charset="0"/>
              </a:rPr>
              <a:t>bij netwerkpleegzorg:</a:t>
            </a:r>
            <a:r>
              <a:rPr lang="nl-NL" sz="1200" b="1" dirty="0">
                <a:solidFill>
                  <a:prstClr val="black"/>
                </a:solidFill>
                <a:ea typeface="Calibri" panose="020F0502020204030204" pitchFamily="34" charset="0"/>
              </a:rPr>
              <a:t> </a:t>
            </a:r>
            <a:r>
              <a:rPr lang="nl-NL" sz="1200" dirty="0">
                <a:solidFill>
                  <a:prstClr val="black"/>
                </a:solidFill>
                <a:ea typeface="Calibri" panose="020F0502020204030204" pitchFamily="34" charset="0"/>
              </a:rPr>
              <a:t>Dit is het gesprek</a:t>
            </a:r>
            <a:r>
              <a:rPr lang="nl-NL" sz="1200" b="1" dirty="0">
                <a:solidFill>
                  <a:prstClr val="black"/>
                </a:solidFill>
                <a:ea typeface="Calibri" panose="020F0502020204030204" pitchFamily="34" charset="0"/>
              </a:rPr>
              <a:t> </a:t>
            </a:r>
            <a:r>
              <a:rPr lang="nl-NL" sz="1200" dirty="0">
                <a:solidFill>
                  <a:prstClr val="black"/>
                </a:solidFill>
                <a:ea typeface="Calibri" panose="020F0502020204030204" pitchFamily="34" charset="0"/>
              </a:rPr>
              <a:t>dat je na het gezinsonderzoek hebt (ongeveer 11 weken later) met pleegouders, kind, belangrijke betrokkenen. </a:t>
            </a:r>
            <a:r>
              <a:rPr lang="nl-NL" sz="1200" u="sng" dirty="0">
                <a:solidFill>
                  <a:srgbClr val="000000"/>
                </a:solidFill>
                <a:ea typeface="Calibri" panose="020F0502020204030204" pitchFamily="34" charset="0"/>
              </a:rPr>
              <a:t>Zie voor agendapunten het document genaamd startgesprek met de regio en zorgteamoverleg over 3 maanden)</a:t>
            </a:r>
          </a:p>
          <a:p>
            <a:pPr marL="0" lvl="0" indent="0">
              <a:buNone/>
            </a:pPr>
            <a:endParaRPr lang="nl-NL" sz="1200" dirty="0">
              <a:solidFill>
                <a:prstClr val="black"/>
              </a:solidFill>
              <a:ea typeface="Calibri" panose="020F0502020204030204" pitchFamily="34" charset="0"/>
            </a:endParaRPr>
          </a:p>
          <a:p>
            <a:pPr lvl="0"/>
            <a:r>
              <a:rPr lang="nl-NL" sz="1200" b="1" u="sng" dirty="0">
                <a:solidFill>
                  <a:srgbClr val="FF0000"/>
                </a:solidFill>
                <a:ea typeface="Calibri" panose="020F0502020204030204" pitchFamily="34" charset="0"/>
              </a:rPr>
              <a:t>Startgesprek met de regio </a:t>
            </a:r>
            <a:r>
              <a:rPr lang="nl-NL" sz="1200" b="1" u="sng" dirty="0">
                <a:solidFill>
                  <a:prstClr val="black"/>
                </a:solidFill>
                <a:ea typeface="Calibri" panose="020F0502020204030204" pitchFamily="34" charset="0"/>
              </a:rPr>
              <a:t>bij bestandpleegzorg: </a:t>
            </a:r>
            <a:r>
              <a:rPr lang="nl-NL" sz="1200" dirty="0">
                <a:solidFill>
                  <a:prstClr val="black"/>
                </a:solidFill>
                <a:ea typeface="Calibri" panose="020F0502020204030204" pitchFamily="34" charset="0"/>
              </a:rPr>
              <a:t>Dit is het gesprek</a:t>
            </a:r>
            <a:r>
              <a:rPr lang="nl-NL" sz="1200" b="1" dirty="0">
                <a:solidFill>
                  <a:prstClr val="black"/>
                </a:solidFill>
                <a:ea typeface="Calibri" panose="020F0502020204030204" pitchFamily="34" charset="0"/>
              </a:rPr>
              <a:t> </a:t>
            </a:r>
            <a:r>
              <a:rPr lang="nl-NL" sz="1200" dirty="0">
                <a:solidFill>
                  <a:prstClr val="black"/>
                </a:solidFill>
                <a:ea typeface="Calibri" panose="020F0502020204030204" pitchFamily="34" charset="0"/>
              </a:rPr>
              <a:t>dat je na de matching hebt met pleegouders, kind, belangrijke betrokkenen. </a:t>
            </a:r>
            <a:r>
              <a:rPr lang="nl-NL" sz="1200" u="sng" dirty="0">
                <a:solidFill>
                  <a:srgbClr val="000000"/>
                </a:solidFill>
                <a:ea typeface="Calibri" panose="020F0502020204030204" pitchFamily="34" charset="0"/>
              </a:rPr>
              <a:t>Zie voor agendapunten het document genaamd startgesprek met de regio en zorgteamoverleg over 3 maanden)</a:t>
            </a:r>
            <a:endParaRPr lang="nl-NL" sz="1200" dirty="0">
              <a:solidFill>
                <a:prstClr val="black"/>
              </a:solidFill>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solidFill>
                <a:prstClr val="black"/>
              </a:solidFill>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prstClr val="black"/>
                </a:solidFill>
                <a:ea typeface="Calibri" panose="020F0502020204030204" pitchFamily="34" charset="0"/>
              </a:rPr>
              <a:t>Overleg met de GW’er van de regio of je ouders ook uitnodigt. Het is een pilot dus we willen kijken of we het fijn vinden om heel diep in te kunnen gaan op het gezinsonderzoek en daarmee ouders niet uit te nodigen (gezien de privacy), of we willen juist omdat ouders en pleegouders moeten samenwerken wel gelijk ouders er bij betrekken. Dit moeten we na de pilot evalueren. Dus we kiezen in dit geval soms voor wel ouders erbij en soms niet. We zouden ook na de pilot kunnen concluderen dat dit casusafhankelijk is en dus altijd de afweging met de GW’er van de regio is. Het uitgangspunt is ouders er wel bij of een vervolgafspraak plannen met ouders erbij!</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p>
          <a:p>
            <a:pPr>
              <a:spcAft>
                <a:spcPts val="0"/>
              </a:spcAft>
            </a:pPr>
            <a:r>
              <a:rPr lang="nl-NL" sz="1200" b="1" u="sng" dirty="0">
                <a:solidFill>
                  <a:srgbClr val="8FAADC"/>
                </a:solidFill>
                <a:ea typeface="Calibri" panose="020F0502020204030204" pitchFamily="34" charset="0"/>
              </a:rPr>
              <a:t>Zorgteamoverleg </a:t>
            </a:r>
            <a:r>
              <a:rPr lang="nl-NL" sz="1200" b="1" u="sng" dirty="0">
                <a:ea typeface="Calibri" panose="020F0502020204030204" pitchFamily="34" charset="0"/>
              </a:rPr>
              <a:t>netwerkpleegzorg:</a:t>
            </a:r>
            <a:r>
              <a:rPr lang="nl-NL" sz="1200" b="1" dirty="0">
                <a:ea typeface="Calibri" panose="020F0502020204030204" pitchFamily="34" charset="0"/>
              </a:rPr>
              <a:t> </a:t>
            </a:r>
            <a:r>
              <a:rPr lang="nl-NL" sz="1200" dirty="0">
                <a:ea typeface="Calibri" panose="020F0502020204030204" pitchFamily="34" charset="0"/>
              </a:rPr>
              <a:t>na het startgesprek met de regio plan je direct een zorgteamoverleg voor over 3 maanden. </a:t>
            </a:r>
            <a:r>
              <a:rPr lang="nl-NL" sz="1200" u="sng" dirty="0">
                <a:solidFill>
                  <a:srgbClr val="000000"/>
                </a:solidFill>
                <a:ea typeface="Calibri" panose="020F0502020204030204" pitchFamily="34" charset="0"/>
              </a:rPr>
              <a:t>Zie voor agendapunten het document genaamd startgesprek met de regio en zorgteamoverleg over 3 maanden)</a:t>
            </a:r>
            <a:r>
              <a:rPr lang="nl-NL" sz="1200" u="sng" dirty="0">
                <a:ea typeface="Calibri" panose="020F0502020204030204" pitchFamily="34" charset="0"/>
              </a:rPr>
              <a:t>. </a:t>
            </a:r>
            <a:r>
              <a:rPr lang="nl-NL" sz="1200" dirty="0">
                <a:ea typeface="Calibri" panose="020F0502020204030204" pitchFamily="34" charset="0"/>
              </a:rPr>
              <a:t>Hierbij kun je ook nog bekijken of je het belangrijk vind dat school aansluit.</a:t>
            </a:r>
            <a:r>
              <a:rPr lang="nl-NL" sz="1200" u="sng" dirty="0">
                <a:ea typeface="Calibri" panose="020F0502020204030204" pitchFamily="34" charset="0"/>
              </a:rPr>
              <a:t> </a:t>
            </a:r>
            <a:br>
              <a:rPr lang="nl-NL" sz="1200" u="sng" dirty="0">
                <a:ea typeface="Calibri" panose="020F0502020204030204" pitchFamily="34" charset="0"/>
              </a:rPr>
            </a:br>
            <a:br>
              <a:rPr lang="nl-NL" sz="1200" u="sng" dirty="0">
                <a:ea typeface="Calibri" panose="020F0502020204030204" pitchFamily="34" charset="0"/>
              </a:rPr>
            </a:br>
            <a:endParaRPr lang="nl-NL" sz="1200" dirty="0">
              <a:ea typeface="Calibri" panose="020F0502020204030204" pitchFamily="34" charset="0"/>
            </a:endParaRPr>
          </a:p>
          <a:p>
            <a:pPr>
              <a:spcAft>
                <a:spcPts val="0"/>
              </a:spcAft>
            </a:pPr>
            <a:r>
              <a:rPr lang="nl-NL" sz="1200" b="1" u="sng" dirty="0">
                <a:solidFill>
                  <a:srgbClr val="8FAADC"/>
                </a:solidFill>
                <a:ea typeface="Calibri" panose="020F0502020204030204" pitchFamily="34" charset="0"/>
              </a:rPr>
              <a:t>Zorgteamoverleg</a:t>
            </a:r>
            <a:r>
              <a:rPr lang="nl-NL" sz="1200" b="1" u="sng" dirty="0">
                <a:ea typeface="Calibri" panose="020F0502020204030204" pitchFamily="34" charset="0"/>
              </a:rPr>
              <a:t> bestandpleegzorg:</a:t>
            </a:r>
            <a:r>
              <a:rPr lang="nl-NL" sz="1200" dirty="0">
                <a:ea typeface="Calibri" panose="020F0502020204030204" pitchFamily="34" charset="0"/>
              </a:rPr>
              <a:t> na het startgesprek met de regio plan je direct een zorgteamoverleg voor over 3 maanden. </a:t>
            </a:r>
            <a:r>
              <a:rPr lang="nl-NL" sz="1200" u="sng" dirty="0">
                <a:solidFill>
                  <a:srgbClr val="000000"/>
                </a:solidFill>
                <a:ea typeface="Calibri" panose="020F0502020204030204" pitchFamily="34" charset="0"/>
              </a:rPr>
              <a:t>Zie voor agendapunten het document genaamd startgesprek met de regio en zorgteamoverleg over 3 maanden)</a:t>
            </a:r>
            <a:r>
              <a:rPr lang="nl-NL" sz="1200" u="sng" dirty="0">
                <a:ea typeface="Calibri" panose="020F0502020204030204" pitchFamily="34" charset="0"/>
              </a:rPr>
              <a:t>. </a:t>
            </a:r>
            <a:r>
              <a:rPr lang="nl-NL" sz="1200" dirty="0">
                <a:ea typeface="Calibri" panose="020F0502020204030204" pitchFamily="34" charset="0"/>
              </a:rPr>
              <a:t>Hierbij kun je ook nog bekijken of je het belangrijk vind dat school aansluit.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p>
          <a:p>
            <a:endParaRPr lang="nl-NL" dirty="0"/>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8</a:t>
            </a:fld>
            <a:endParaRPr lang="nl-NL"/>
          </a:p>
        </p:txBody>
      </p:sp>
    </p:spTree>
    <p:extLst>
      <p:ext uri="{BB962C8B-B14F-4D97-AF65-F5344CB8AC3E}">
        <p14:creationId xmlns:p14="http://schemas.microsoft.com/office/powerpoint/2010/main" val="149024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9</a:t>
            </a:fld>
            <a:endParaRPr lang="nl-NL"/>
          </a:p>
        </p:txBody>
      </p:sp>
    </p:spTree>
    <p:extLst>
      <p:ext uri="{BB962C8B-B14F-4D97-AF65-F5344CB8AC3E}">
        <p14:creationId xmlns:p14="http://schemas.microsoft.com/office/powerpoint/2010/main" val="1962425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10</a:t>
            </a:fld>
            <a:endParaRPr lang="nl-NL"/>
          </a:p>
        </p:txBody>
      </p:sp>
    </p:spTree>
    <p:extLst>
      <p:ext uri="{BB962C8B-B14F-4D97-AF65-F5344CB8AC3E}">
        <p14:creationId xmlns:p14="http://schemas.microsoft.com/office/powerpoint/2010/main" val="2350371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0F94D4F7-F4E8-4947-B35D-E7FCF94E4A2B}" type="slidenum">
              <a:rPr lang="nl-NL" smtClean="0"/>
              <a:t>11</a:t>
            </a:fld>
            <a:endParaRPr lang="nl-NL"/>
          </a:p>
        </p:txBody>
      </p:sp>
    </p:spTree>
    <p:extLst>
      <p:ext uri="{BB962C8B-B14F-4D97-AF65-F5344CB8AC3E}">
        <p14:creationId xmlns:p14="http://schemas.microsoft.com/office/powerpoint/2010/main" val="364453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AD0D0D-B6A3-4657-A348-4A378AC7DFD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422CBF2-88AF-4450-AFB8-3F39ADF1A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0465848-6112-4B26-BBC7-5083E3A2C54A}"/>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0BF573C6-E7E3-4CB3-B6E0-464B70E5D9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CE2F9F-BA96-44B4-BCC8-F74A649A3585}"/>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114959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E83B5-C510-408E-B4E1-5943763F6C1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F43E035-33A0-4722-AC8F-19A5AC01A67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B65873A-6700-4052-9F31-4A80FBEC42E6}"/>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DFE80745-0963-41D5-8F31-1AEA41679D3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318D86-0820-401E-8EBF-75F20E3ECAF7}"/>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166024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F78374F-E5AD-4114-804E-26366B41994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8BB321F-1628-48AB-83FD-5B1CEB9F8C8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291E518-852F-480F-9EEE-8F5BAB41BFA5}"/>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67BBA378-01B1-4CC3-A1B6-9FC8BF89E1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888980-B503-4CBF-9235-2F0242761AEC}"/>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168831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A21AEA-BCE3-4B58-B3E7-CA3CF604053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830DCC6-DA96-454A-A0A4-A1A4D8500BB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41D96F-BF97-4B02-9CD5-95B1D31D8EFF}"/>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3FE79AC4-05B8-47F7-AFC1-7BD6E2F86E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29C8B9-B462-477B-A60A-CAC9BE577C62}"/>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102411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7A992C-1C9F-46A2-98AC-53B997305CA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B77B1AC-A1F2-4451-BC67-F7065FD13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0A23CE3-F988-4DCC-9C41-79207BF43362}"/>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4B64D8E3-7B38-4641-8669-60E1B738073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E5C7BFC-03F7-44C3-AC68-E4EC5894ED84}"/>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69469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56F608-1968-4A47-86EF-171FCE6C8B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F9EF1D9-455A-4218-A985-3EE1CDD4F44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BCBD086-86C6-470C-AD3A-FEBFAAA5CDE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ABDBD4A-DC0A-4C33-B4D1-B857467F6977}"/>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6" name="Tijdelijke aanduiding voor voettekst 5">
            <a:extLst>
              <a:ext uri="{FF2B5EF4-FFF2-40B4-BE49-F238E27FC236}">
                <a16:creationId xmlns:a16="http://schemas.microsoft.com/office/drawing/2014/main" id="{1E43DDF5-F7B0-4631-9095-6848C9F5707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D88154-8F18-4FE9-81E5-3634B31235A5}"/>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202246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7A876-A9E0-4533-A34B-E0FE5031F80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FE34402-D205-4A1C-B9D7-748B0D39A1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E1F8CC7-30C1-456B-9DC8-95D7AC130B4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FF29D27-E022-47B3-99F1-2F957A9933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6659B3F-51E1-4BDA-944A-240F533BFFC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D639C55-1491-4FAF-B4B4-A291E9344820}"/>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8" name="Tijdelijke aanduiding voor voettekst 7">
            <a:extLst>
              <a:ext uri="{FF2B5EF4-FFF2-40B4-BE49-F238E27FC236}">
                <a16:creationId xmlns:a16="http://schemas.microsoft.com/office/drawing/2014/main" id="{E938BB07-0A81-408B-BDDF-A1F7EDE3FCB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5797249-9A16-4CE9-B2BA-6FDF374A0F17}"/>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41942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52246B-E80A-4152-B855-F11386CB662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AF2797E-E4DA-45F4-A2D3-F15B346549D4}"/>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4" name="Tijdelijke aanduiding voor voettekst 3">
            <a:extLst>
              <a:ext uri="{FF2B5EF4-FFF2-40B4-BE49-F238E27FC236}">
                <a16:creationId xmlns:a16="http://schemas.microsoft.com/office/drawing/2014/main" id="{0459CCF1-0B8E-4450-9FC4-7D4FB5994D0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B63DF88-55AD-4204-B846-D49800EED297}"/>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112919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7F14DD3-62D2-46A6-8355-C6D803265C49}"/>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3" name="Tijdelijke aanduiding voor voettekst 2">
            <a:extLst>
              <a:ext uri="{FF2B5EF4-FFF2-40B4-BE49-F238E27FC236}">
                <a16:creationId xmlns:a16="http://schemas.microsoft.com/office/drawing/2014/main" id="{B23435B8-8922-4CA0-AA57-47549926F16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C99D529-C634-49C7-81F5-D8D9D2F55760}"/>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4106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BCE2D-1DEF-463B-8864-A32329E4B72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AD0259E-236B-49CD-BD38-00A2C4C98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15E040D-83A7-412B-A2E7-A8F5C413F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4E85DE4-CE49-41E8-A7BA-4BD56A483D8A}"/>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6" name="Tijdelijke aanduiding voor voettekst 5">
            <a:extLst>
              <a:ext uri="{FF2B5EF4-FFF2-40B4-BE49-F238E27FC236}">
                <a16:creationId xmlns:a16="http://schemas.microsoft.com/office/drawing/2014/main" id="{4D592425-7DE1-4EA8-9128-4D2B5662E65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D772122-0B3F-41AA-9B1F-7DFBCCEE3C50}"/>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256621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3E87F-4FE9-4C77-956F-27FCCF923BF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37E07FC-8FDB-4021-8D27-A1F76F4D5F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DA6902D-F67B-4DB2-82C9-8DDDE8EF6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A20EC72-16EB-4463-A902-359BE1877F0E}"/>
              </a:ext>
            </a:extLst>
          </p:cNvPr>
          <p:cNvSpPr>
            <a:spLocks noGrp="1"/>
          </p:cNvSpPr>
          <p:nvPr>
            <p:ph type="dt" sz="half" idx="10"/>
          </p:nvPr>
        </p:nvSpPr>
        <p:spPr/>
        <p:txBody>
          <a:bodyPr/>
          <a:lstStyle/>
          <a:p>
            <a:fld id="{D5186FDB-3380-41CF-AD03-4751F8B350E5}" type="datetimeFigureOut">
              <a:rPr lang="nl-NL" smtClean="0"/>
              <a:t>10-7-2020</a:t>
            </a:fld>
            <a:endParaRPr lang="nl-NL"/>
          </a:p>
        </p:txBody>
      </p:sp>
      <p:sp>
        <p:nvSpPr>
          <p:cNvPr id="6" name="Tijdelijke aanduiding voor voettekst 5">
            <a:extLst>
              <a:ext uri="{FF2B5EF4-FFF2-40B4-BE49-F238E27FC236}">
                <a16:creationId xmlns:a16="http://schemas.microsoft.com/office/drawing/2014/main" id="{1EF282DD-32F9-4071-8BCB-39AD62595F4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FAD59AB-7828-483D-BCE9-859DDF69CE14}"/>
              </a:ext>
            </a:extLst>
          </p:cNvPr>
          <p:cNvSpPr>
            <a:spLocks noGrp="1"/>
          </p:cNvSpPr>
          <p:nvPr>
            <p:ph type="sldNum" sz="quarter" idx="12"/>
          </p:nvPr>
        </p:nvSpPr>
        <p:spPr/>
        <p:txBody>
          <a:bodyPr/>
          <a:lstStyle/>
          <a:p>
            <a:fld id="{1CF89A3E-50C3-4676-9EAA-7617FFECA2DF}" type="slidenum">
              <a:rPr lang="nl-NL" smtClean="0"/>
              <a:t>‹nr.›</a:t>
            </a:fld>
            <a:endParaRPr lang="nl-NL"/>
          </a:p>
        </p:txBody>
      </p:sp>
    </p:spTree>
    <p:extLst>
      <p:ext uri="{BB962C8B-B14F-4D97-AF65-F5344CB8AC3E}">
        <p14:creationId xmlns:p14="http://schemas.microsoft.com/office/powerpoint/2010/main" val="239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5D6171D-A8A6-4C5A-89D7-D03A61A3B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9EFF47D-1AAF-4A3A-8DDD-68C62D06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F41BAFB-02FA-4611-9419-15BC5867DE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86FDB-3380-41CF-AD03-4751F8B350E5}"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5E5D2CF3-AAE7-4650-AC98-B7FA62CDF6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DACDCE5-512B-425A-A057-B56BFE3008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89A3E-50C3-4676-9EAA-7617FFECA2DF}" type="slidenum">
              <a:rPr lang="nl-NL" smtClean="0"/>
              <a:t>‹nr.›</a:t>
            </a:fld>
            <a:endParaRPr lang="nl-NL"/>
          </a:p>
        </p:txBody>
      </p:sp>
    </p:spTree>
    <p:extLst>
      <p:ext uri="{BB962C8B-B14F-4D97-AF65-F5344CB8AC3E}">
        <p14:creationId xmlns:p14="http://schemas.microsoft.com/office/powerpoint/2010/main" val="326833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FFEB81C7-4E3A-4964-891A-56D0633DDB18}"/>
              </a:ext>
            </a:extLst>
          </p:cNvPr>
          <p:cNvSpPr>
            <a:spLocks noGrp="1"/>
          </p:cNvSpPr>
          <p:nvPr>
            <p:ph type="ctrTitle"/>
          </p:nvPr>
        </p:nvSpPr>
        <p:spPr>
          <a:xfrm>
            <a:off x="838199" y="4525347"/>
            <a:ext cx="6801321" cy="1737360"/>
          </a:xfrm>
        </p:spPr>
        <p:txBody>
          <a:bodyPr anchor="ctr">
            <a:normAutofit/>
          </a:bodyPr>
          <a:lstStyle/>
          <a:p>
            <a:pPr algn="r"/>
            <a:r>
              <a:rPr lang="nl-NL" dirty="0"/>
              <a:t>Voortgang zorgteams pleegzorg</a:t>
            </a:r>
          </a:p>
        </p:txBody>
      </p:sp>
      <p:sp>
        <p:nvSpPr>
          <p:cNvPr id="3" name="Ondertitel 2">
            <a:extLst>
              <a:ext uri="{FF2B5EF4-FFF2-40B4-BE49-F238E27FC236}">
                <a16:creationId xmlns:a16="http://schemas.microsoft.com/office/drawing/2014/main" id="{CA86CA6D-E07B-48E4-B5FC-D20214E66AD0}"/>
              </a:ext>
            </a:extLst>
          </p:cNvPr>
          <p:cNvSpPr>
            <a:spLocks noGrp="1"/>
          </p:cNvSpPr>
          <p:nvPr>
            <p:ph type="subTitle" idx="1"/>
          </p:nvPr>
        </p:nvSpPr>
        <p:spPr>
          <a:xfrm>
            <a:off x="7961258" y="4525347"/>
            <a:ext cx="3258675" cy="1737360"/>
          </a:xfrm>
        </p:spPr>
        <p:txBody>
          <a:bodyPr anchor="ctr">
            <a:normAutofit fontScale="62500" lnSpcReduction="20000"/>
          </a:bodyPr>
          <a:lstStyle/>
          <a:p>
            <a:pPr algn="l"/>
            <a:r>
              <a:rPr lang="nl-NL" dirty="0"/>
              <a:t>Actieonderzoek</a:t>
            </a:r>
          </a:p>
          <a:p>
            <a:pPr algn="l"/>
            <a:r>
              <a:rPr lang="nl-NL" dirty="0"/>
              <a:t>Continuïteit binnen pleegzorg</a:t>
            </a:r>
          </a:p>
          <a:p>
            <a:pPr algn="l"/>
            <a:endParaRPr lang="nl-NL" dirty="0"/>
          </a:p>
          <a:p>
            <a:pPr algn="l"/>
            <a:r>
              <a:rPr lang="nl-NL" dirty="0"/>
              <a:t>Yorneo</a:t>
            </a:r>
            <a:br>
              <a:rPr lang="nl-NL" dirty="0"/>
            </a:br>
            <a:r>
              <a:rPr lang="nl-NL" dirty="0"/>
              <a:t>De Rading</a:t>
            </a:r>
            <a:br>
              <a:rPr lang="nl-NL" dirty="0"/>
            </a:br>
            <a:r>
              <a:rPr lang="nl-NL" dirty="0"/>
              <a:t>Parlan</a:t>
            </a:r>
          </a:p>
          <a:p>
            <a:pPr algn="l"/>
            <a:r>
              <a:rPr lang="nl-NL" dirty="0"/>
              <a:t>23 juni 2020</a:t>
            </a: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25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6CA61B-E294-4791-A0AB-A2C55FC13BA1}"/>
              </a:ext>
            </a:extLst>
          </p:cNvPr>
          <p:cNvSpPr>
            <a:spLocks noGrp="1"/>
          </p:cNvSpPr>
          <p:nvPr>
            <p:ph type="title"/>
          </p:nvPr>
        </p:nvSpPr>
        <p:spPr>
          <a:xfrm>
            <a:off x="686834" y="1153572"/>
            <a:ext cx="3200400" cy="4461163"/>
          </a:xfrm>
        </p:spPr>
        <p:txBody>
          <a:bodyPr>
            <a:normAutofit/>
          </a:bodyPr>
          <a:lstStyle/>
          <a:p>
            <a:r>
              <a:rPr lang="nl-NL" sz="4000" dirty="0">
                <a:solidFill>
                  <a:srgbClr val="FFFFFF"/>
                </a:solidFill>
              </a:rPr>
              <a:t>De Rading heeft als motto “ons hart ligt bij een goede start”</a:t>
            </a:r>
            <a:endParaRPr lang="nl-NL" sz="2800" dirty="0">
              <a:solidFill>
                <a:srgbClr val="FFFFFF"/>
              </a:solidFill>
            </a:endParaRPr>
          </a:p>
        </p:txBody>
      </p:sp>
      <p:sp>
        <p:nvSpPr>
          <p:cNvPr id="56" name="Arc 5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1B9A31E9-0066-4882-A0F4-AF87C12D8841}"/>
              </a:ext>
            </a:extLst>
          </p:cNvPr>
          <p:cNvSpPr>
            <a:spLocks noGrp="1"/>
          </p:cNvSpPr>
          <p:nvPr>
            <p:ph idx="1"/>
          </p:nvPr>
        </p:nvSpPr>
        <p:spPr>
          <a:xfrm>
            <a:off x="4447308" y="591344"/>
            <a:ext cx="6906491" cy="5585619"/>
          </a:xfrm>
        </p:spPr>
        <p:txBody>
          <a:bodyPr anchor="ctr">
            <a:normAutofit/>
          </a:bodyPr>
          <a:lstStyle/>
          <a:p>
            <a:r>
              <a:rPr lang="nl-NL" dirty="0"/>
              <a:t>Ons hart ligt bij een goede start: </a:t>
            </a:r>
          </a:p>
          <a:p>
            <a:pPr lvl="1"/>
            <a:r>
              <a:rPr lang="nl-NL" dirty="0"/>
              <a:t>Een goed functionerend zorgteam</a:t>
            </a:r>
          </a:p>
          <a:p>
            <a:pPr lvl="1"/>
            <a:r>
              <a:rPr lang="nl-NL" dirty="0"/>
              <a:t>Opleiding en ondersteunende interventies in de eerste 2 jaar</a:t>
            </a:r>
          </a:p>
          <a:p>
            <a:pPr lvl="1"/>
            <a:r>
              <a:rPr lang="nl-NL" dirty="0"/>
              <a:t>Werken met ouders in de hulpverleningsvariant (2thepoint)</a:t>
            </a:r>
          </a:p>
          <a:p>
            <a:pPr lvl="1"/>
            <a:r>
              <a:rPr lang="nl-NL" dirty="0"/>
              <a:t>Werken met ouders in de opvoedingsvariant (ouderbegeleiding na een opvoedingsbesluit)</a:t>
            </a:r>
          </a:p>
          <a:p>
            <a:pPr lvl="1"/>
            <a:r>
              <a:rPr lang="nl-NL" dirty="0"/>
              <a:t>Leren van breakdown cijfers</a:t>
            </a:r>
          </a:p>
        </p:txBody>
      </p:sp>
    </p:spTree>
    <p:extLst>
      <p:ext uri="{BB962C8B-B14F-4D97-AF65-F5344CB8AC3E}">
        <p14:creationId xmlns:p14="http://schemas.microsoft.com/office/powerpoint/2010/main" val="420902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2DB61BF-E476-4600-83F2-2A39F03B4F59}"/>
              </a:ext>
            </a:extLst>
          </p:cNvPr>
          <p:cNvSpPr>
            <a:spLocks noGrp="1"/>
          </p:cNvSpPr>
          <p:nvPr>
            <p:ph type="title"/>
          </p:nvPr>
        </p:nvSpPr>
        <p:spPr>
          <a:xfrm>
            <a:off x="259492" y="1153572"/>
            <a:ext cx="3627742" cy="4461163"/>
          </a:xfrm>
        </p:spPr>
        <p:txBody>
          <a:bodyPr>
            <a:normAutofit/>
          </a:bodyPr>
          <a:lstStyle/>
          <a:p>
            <a:r>
              <a:rPr lang="nl-NL" sz="3400" b="1" i="1" dirty="0">
                <a:solidFill>
                  <a:srgbClr val="FFFFFF"/>
                </a:solidFill>
              </a:rPr>
              <a:t>Stand van zaken bij De Rading rondom actieteam “zorgteam”</a:t>
            </a:r>
            <a:endParaRPr lang="nl-NL" sz="3400" dirty="0">
              <a:solidFill>
                <a:srgbClr val="FFFFFF"/>
              </a:solidFill>
            </a:endParaRPr>
          </a:p>
        </p:txBody>
      </p:sp>
      <p:sp>
        <p:nvSpPr>
          <p:cNvPr id="40" name="Arc 3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Tijdelijke aanduiding voor inhoud 2">
            <a:extLst>
              <a:ext uri="{FF2B5EF4-FFF2-40B4-BE49-F238E27FC236}">
                <a16:creationId xmlns:a16="http://schemas.microsoft.com/office/drawing/2014/main" id="{89CF79DA-261A-4517-976C-74CA39C75803}"/>
              </a:ext>
            </a:extLst>
          </p:cNvPr>
          <p:cNvSpPr>
            <a:spLocks noGrp="1"/>
          </p:cNvSpPr>
          <p:nvPr>
            <p:ph idx="1"/>
          </p:nvPr>
        </p:nvSpPr>
        <p:spPr>
          <a:xfrm>
            <a:off x="4447308" y="319088"/>
            <a:ext cx="6906491" cy="6538911"/>
          </a:xfrm>
        </p:spPr>
        <p:txBody>
          <a:bodyPr anchor="ctr">
            <a:normAutofit/>
          </a:bodyPr>
          <a:lstStyle/>
          <a:p>
            <a:pPr marL="0" indent="0">
              <a:buNone/>
            </a:pPr>
            <a:endParaRPr lang="nl-NL" sz="2000" dirty="0"/>
          </a:p>
          <a:p>
            <a:pPr marL="0" indent="0">
              <a:buNone/>
            </a:pPr>
            <a:endParaRPr lang="nl-NL" sz="2000" dirty="0"/>
          </a:p>
          <a:p>
            <a:pPr marL="0" indent="0">
              <a:buNone/>
            </a:pPr>
            <a:r>
              <a:rPr lang="nl-NL" sz="2000" b="1" dirty="0"/>
              <a:t>De focus van het actieteam </a:t>
            </a:r>
            <a:r>
              <a:rPr lang="nl-NL" sz="2000" b="1" i="1" dirty="0"/>
              <a:t>zorgteam</a:t>
            </a:r>
            <a:r>
              <a:rPr lang="nl-NL" sz="2000" b="1" dirty="0"/>
              <a:t> is intern gericht</a:t>
            </a:r>
            <a:r>
              <a:rPr lang="nl-NL" sz="2000" dirty="0"/>
              <a:t>: </a:t>
            </a:r>
          </a:p>
          <a:p>
            <a:r>
              <a:rPr lang="nl-NL" sz="2000" b="1" dirty="0"/>
              <a:t>Themabijeenkomst</a:t>
            </a:r>
            <a:r>
              <a:rPr lang="nl-NL" sz="2000" dirty="0"/>
              <a:t> georganiseerd voor alle pleegzorgbegeleiders rondom fase 1 van de methodiek: een goede start en start van het zorgteam. Opgehaald: wat doe je al? Wat kan beter? Wat heb je nodig? </a:t>
            </a:r>
          </a:p>
          <a:p>
            <a:r>
              <a:rPr lang="nl-NL" sz="2000" b="1" dirty="0"/>
              <a:t>Themabijeenkomst in het najaar </a:t>
            </a:r>
            <a:r>
              <a:rPr lang="nl-NL" sz="2000" dirty="0"/>
              <a:t>gepland rondom </a:t>
            </a:r>
            <a:r>
              <a:rPr lang="nl-NL" sz="2000" dirty="0" err="1"/>
              <a:t>pro-actief</a:t>
            </a:r>
            <a:r>
              <a:rPr lang="nl-NL" sz="2000" dirty="0"/>
              <a:t> werken (met agenda) in het zorgteam</a:t>
            </a:r>
          </a:p>
          <a:p>
            <a:r>
              <a:rPr lang="nl-NL" sz="2000" dirty="0"/>
              <a:t>Met de </a:t>
            </a:r>
            <a:r>
              <a:rPr lang="nl-NL" sz="2000" dirty="0" err="1"/>
              <a:t>gedragswetensschappers</a:t>
            </a:r>
            <a:r>
              <a:rPr lang="nl-NL" sz="2000" dirty="0"/>
              <a:t> de </a:t>
            </a:r>
            <a:r>
              <a:rPr lang="nl-NL" sz="2000" b="1" dirty="0"/>
              <a:t>methodiek pleegzorg en de richtlijn </a:t>
            </a:r>
            <a:r>
              <a:rPr lang="nl-NL" sz="2000" dirty="0"/>
              <a:t>doorgenomen, gericht op hoe werkt het werken in een zorgteam? Hoe doen we dat en wat kan beter?</a:t>
            </a:r>
          </a:p>
          <a:p>
            <a:r>
              <a:rPr lang="nl-NL" sz="2000" dirty="0"/>
              <a:t>Tips vanuit </a:t>
            </a:r>
            <a:r>
              <a:rPr lang="nl-NL" sz="2000" b="1" dirty="0"/>
              <a:t>Tiener in Pleegzorg (TIP) </a:t>
            </a:r>
            <a:r>
              <a:rPr lang="nl-NL" sz="2000" dirty="0"/>
              <a:t>meegenomen in het werken in het zorgteam</a:t>
            </a:r>
          </a:p>
          <a:p>
            <a:r>
              <a:rPr lang="nl-NL" sz="2000" b="1" dirty="0"/>
              <a:t>Pleegzorgbegeleiders als ambassadeur </a:t>
            </a:r>
            <a:r>
              <a:rPr lang="nl-NL" sz="2000" dirty="0"/>
              <a:t>actief in het actieteam zorgteam</a:t>
            </a:r>
          </a:p>
          <a:p>
            <a:r>
              <a:rPr lang="nl-NL" sz="2000" dirty="0"/>
              <a:t>Bewust </a:t>
            </a:r>
            <a:r>
              <a:rPr lang="nl-NL" sz="2000" b="1" dirty="0"/>
              <a:t>dezelfde taal </a:t>
            </a:r>
            <a:r>
              <a:rPr lang="nl-NL" sz="2000" dirty="0"/>
              <a:t>gebruiken: we werken vanaf dag 1 met een zorgteam rondom het kind. Wie kan wat bijdragen? </a:t>
            </a:r>
          </a:p>
          <a:p>
            <a:endParaRPr lang="nl-NL" sz="2000" dirty="0"/>
          </a:p>
          <a:p>
            <a:endParaRPr lang="nl-NL" sz="2000" dirty="0"/>
          </a:p>
          <a:p>
            <a:pPr marL="0" indent="0">
              <a:buNone/>
            </a:pPr>
            <a:endParaRPr lang="nl-NL" sz="2600" dirty="0"/>
          </a:p>
          <a:p>
            <a:endParaRPr lang="nl-NL" sz="2600" dirty="0"/>
          </a:p>
        </p:txBody>
      </p:sp>
    </p:spTree>
    <p:extLst>
      <p:ext uri="{BB962C8B-B14F-4D97-AF65-F5344CB8AC3E}">
        <p14:creationId xmlns:p14="http://schemas.microsoft.com/office/powerpoint/2010/main" val="132599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20F9C7E-769D-4CA6-816C-4DAEBF60E062}"/>
              </a:ext>
            </a:extLst>
          </p:cNvPr>
          <p:cNvSpPr>
            <a:spLocks noGrp="1"/>
          </p:cNvSpPr>
          <p:nvPr>
            <p:ph type="title"/>
          </p:nvPr>
        </p:nvSpPr>
        <p:spPr>
          <a:xfrm>
            <a:off x="863029" y="1012004"/>
            <a:ext cx="3416158" cy="4795408"/>
          </a:xfrm>
        </p:spPr>
        <p:txBody>
          <a:bodyPr>
            <a:normAutofit/>
          </a:bodyPr>
          <a:lstStyle/>
          <a:p>
            <a:r>
              <a:rPr lang="nl-NL" dirty="0">
                <a:solidFill>
                  <a:srgbClr val="FFFFFF"/>
                </a:solidFill>
              </a:rPr>
              <a:t>Vraagstuk  bij zorgteams</a:t>
            </a:r>
            <a:br>
              <a:rPr lang="nl-NL" dirty="0">
                <a:solidFill>
                  <a:srgbClr val="FFFFFF"/>
                </a:solidFill>
              </a:rPr>
            </a:br>
            <a:endParaRPr lang="nl-NL" dirty="0">
              <a:solidFill>
                <a:srgbClr val="FFFFFF"/>
              </a:solidFill>
            </a:endParaRPr>
          </a:p>
        </p:txBody>
      </p:sp>
      <p:graphicFrame>
        <p:nvGraphicFramePr>
          <p:cNvPr id="13" name="Tijdelijke aanduiding voor inhoud 2">
            <a:hlinkClick r:id="" action="ppaction://noaction" highlightClick="1"/>
            <a:extLst>
              <a:ext uri="{FF2B5EF4-FFF2-40B4-BE49-F238E27FC236}">
                <a16:creationId xmlns:a16="http://schemas.microsoft.com/office/drawing/2014/main" id="{75E84824-C0DC-46C2-B235-6C02922567A2}"/>
              </a:ext>
            </a:extLst>
          </p:cNvPr>
          <p:cNvGraphicFramePr>
            <a:graphicFrameLocks noGrp="1"/>
          </p:cNvGraphicFramePr>
          <p:nvPr>
            <p:ph idx="1"/>
            <p:extLst>
              <p:ext uri="{D42A27DB-BD31-4B8C-83A1-F6EECF244321}">
                <p14:modId xmlns:p14="http://schemas.microsoft.com/office/powerpoint/2010/main" val="4013579710"/>
              </p:ext>
            </p:extLst>
          </p:nvPr>
        </p:nvGraphicFramePr>
        <p:xfrm>
          <a:off x="5194300" y="152401"/>
          <a:ext cx="6513604"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454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6CA61B-E294-4791-A0AB-A2C55FC13BA1}"/>
              </a:ext>
            </a:extLst>
          </p:cNvPr>
          <p:cNvSpPr>
            <a:spLocks noGrp="1"/>
          </p:cNvSpPr>
          <p:nvPr>
            <p:ph type="title"/>
          </p:nvPr>
        </p:nvSpPr>
        <p:spPr>
          <a:xfrm>
            <a:off x="686834" y="1153572"/>
            <a:ext cx="3200400" cy="4461163"/>
          </a:xfrm>
        </p:spPr>
        <p:txBody>
          <a:bodyPr>
            <a:normAutofit/>
          </a:bodyPr>
          <a:lstStyle/>
          <a:p>
            <a:r>
              <a:rPr lang="nl-NL" sz="4000" dirty="0">
                <a:solidFill>
                  <a:srgbClr val="FFFFFF"/>
                </a:solidFill>
              </a:rPr>
              <a:t>Yorneo richt zich op verbeteren samenwerking en communicatie</a:t>
            </a:r>
            <a:endParaRPr lang="nl-NL" sz="2800" dirty="0">
              <a:solidFill>
                <a:srgbClr val="FFFFFF"/>
              </a:solidFill>
            </a:endParaRPr>
          </a:p>
        </p:txBody>
      </p:sp>
      <p:sp>
        <p:nvSpPr>
          <p:cNvPr id="56" name="Arc 5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1B9A31E9-0066-4882-A0F4-AF87C12D8841}"/>
              </a:ext>
            </a:extLst>
          </p:cNvPr>
          <p:cNvSpPr>
            <a:spLocks noGrp="1"/>
          </p:cNvSpPr>
          <p:nvPr>
            <p:ph idx="1"/>
          </p:nvPr>
        </p:nvSpPr>
        <p:spPr>
          <a:xfrm>
            <a:off x="4447308" y="591344"/>
            <a:ext cx="6906491" cy="5585619"/>
          </a:xfrm>
        </p:spPr>
        <p:txBody>
          <a:bodyPr anchor="ctr">
            <a:normAutofit/>
          </a:bodyPr>
          <a:lstStyle/>
          <a:p>
            <a:pPr marL="0" indent="0">
              <a:buNone/>
            </a:pPr>
            <a:r>
              <a:rPr lang="nl-NL" dirty="0"/>
              <a:t>Uitwisselingsbijeenkomst met dialoogtafels:</a:t>
            </a:r>
          </a:p>
          <a:p>
            <a:pPr lvl="1"/>
            <a:r>
              <a:rPr lang="nl-NL" dirty="0"/>
              <a:t>Pleegouder</a:t>
            </a:r>
          </a:p>
          <a:p>
            <a:pPr lvl="1"/>
            <a:r>
              <a:rPr lang="nl-NL" dirty="0"/>
              <a:t>Ouder</a:t>
            </a:r>
          </a:p>
          <a:p>
            <a:pPr lvl="1"/>
            <a:r>
              <a:rPr lang="nl-NL" dirty="0"/>
              <a:t>Ex pleegkind</a:t>
            </a:r>
          </a:p>
          <a:p>
            <a:pPr lvl="1"/>
            <a:r>
              <a:rPr lang="nl-NL" dirty="0"/>
              <a:t>Gecertificeerde instelling</a:t>
            </a:r>
          </a:p>
          <a:p>
            <a:pPr lvl="1"/>
            <a:r>
              <a:rPr lang="nl-NL" dirty="0"/>
              <a:t>Gemeente</a:t>
            </a:r>
          </a:p>
          <a:p>
            <a:pPr lvl="1"/>
            <a:r>
              <a:rPr lang="nl-NL" dirty="0"/>
              <a:t>Pleegzorgaanbieder</a:t>
            </a:r>
          </a:p>
          <a:p>
            <a:pPr lvl="1"/>
            <a:endParaRPr lang="nl-NL" dirty="0"/>
          </a:p>
          <a:p>
            <a:pPr lvl="1"/>
            <a:r>
              <a:rPr lang="nl-NL" dirty="0"/>
              <a:t>Wethouders</a:t>
            </a:r>
          </a:p>
          <a:p>
            <a:pPr lvl="1"/>
            <a:r>
              <a:rPr lang="nl-NL" dirty="0"/>
              <a:t>Bestuurders</a:t>
            </a:r>
          </a:p>
        </p:txBody>
      </p:sp>
    </p:spTree>
    <p:extLst>
      <p:ext uri="{BB962C8B-B14F-4D97-AF65-F5344CB8AC3E}">
        <p14:creationId xmlns:p14="http://schemas.microsoft.com/office/powerpoint/2010/main" val="400808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2DB61BF-E476-4600-83F2-2A39F03B4F59}"/>
              </a:ext>
            </a:extLst>
          </p:cNvPr>
          <p:cNvSpPr>
            <a:spLocks noGrp="1"/>
          </p:cNvSpPr>
          <p:nvPr>
            <p:ph type="title"/>
          </p:nvPr>
        </p:nvSpPr>
        <p:spPr>
          <a:xfrm>
            <a:off x="259492" y="1153572"/>
            <a:ext cx="3627742" cy="4461163"/>
          </a:xfrm>
        </p:spPr>
        <p:txBody>
          <a:bodyPr>
            <a:normAutofit/>
          </a:bodyPr>
          <a:lstStyle/>
          <a:p>
            <a:r>
              <a:rPr lang="nl-NL" sz="3400" b="1" i="1" dirty="0">
                <a:solidFill>
                  <a:srgbClr val="FFFFFF"/>
                </a:solidFill>
              </a:rPr>
              <a:t>Stand van zaken bij Yorneo rondom actieteam “zorgteam”</a:t>
            </a:r>
            <a:endParaRPr lang="nl-NL" sz="3400" dirty="0">
              <a:solidFill>
                <a:srgbClr val="FFFFFF"/>
              </a:solidFill>
            </a:endParaRPr>
          </a:p>
        </p:txBody>
      </p:sp>
      <p:sp>
        <p:nvSpPr>
          <p:cNvPr id="40" name="Arc 3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Tijdelijke aanduiding voor inhoud 2">
            <a:extLst>
              <a:ext uri="{FF2B5EF4-FFF2-40B4-BE49-F238E27FC236}">
                <a16:creationId xmlns:a16="http://schemas.microsoft.com/office/drawing/2014/main" id="{89CF79DA-261A-4517-976C-74CA39C75803}"/>
              </a:ext>
            </a:extLst>
          </p:cNvPr>
          <p:cNvSpPr>
            <a:spLocks noGrp="1"/>
          </p:cNvSpPr>
          <p:nvPr>
            <p:ph idx="1"/>
          </p:nvPr>
        </p:nvSpPr>
        <p:spPr>
          <a:xfrm>
            <a:off x="4423716" y="224288"/>
            <a:ext cx="6906491" cy="7962180"/>
          </a:xfrm>
        </p:spPr>
        <p:txBody>
          <a:bodyPr anchor="ctr">
            <a:normAutofit/>
          </a:bodyPr>
          <a:lstStyle/>
          <a:p>
            <a:pPr marL="0" indent="0">
              <a:buNone/>
            </a:pPr>
            <a:r>
              <a:rPr lang="nl-NL" dirty="0"/>
              <a:t>Doel uitwisseling:</a:t>
            </a:r>
          </a:p>
          <a:p>
            <a:pPr marL="0" indent="0">
              <a:buNone/>
            </a:pPr>
            <a:endParaRPr lang="nl-NL" dirty="0"/>
          </a:p>
          <a:p>
            <a:pPr marL="0" indent="0">
              <a:buNone/>
            </a:pPr>
            <a:r>
              <a:rPr lang="nl-NL" dirty="0"/>
              <a:t>Samenwerkingsafspraken</a:t>
            </a:r>
          </a:p>
          <a:p>
            <a:pPr marL="0" indent="0">
              <a:buNone/>
            </a:pPr>
            <a:r>
              <a:rPr lang="nl-NL" dirty="0"/>
              <a:t>Gelijkwaardige partners</a:t>
            </a:r>
          </a:p>
          <a:p>
            <a:pPr marL="0" indent="0">
              <a:buNone/>
            </a:pPr>
            <a:r>
              <a:rPr lang="nl-NL" dirty="0"/>
              <a:t>Evalueren in 2021 </a:t>
            </a:r>
          </a:p>
          <a:p>
            <a:pPr marL="0" indent="0">
              <a:buNone/>
            </a:pPr>
            <a:endParaRPr lang="nl-NL" sz="2000" dirty="0"/>
          </a:p>
          <a:p>
            <a:pPr marL="0" indent="0">
              <a:buNone/>
            </a:pPr>
            <a:endParaRPr lang="nl-NL" sz="2000" b="1" dirty="0"/>
          </a:p>
          <a:p>
            <a:endParaRPr lang="nl-NL" sz="2000" dirty="0"/>
          </a:p>
          <a:p>
            <a:endParaRPr lang="nl-NL" sz="2000" dirty="0"/>
          </a:p>
          <a:p>
            <a:pPr marL="0" indent="0">
              <a:buNone/>
            </a:pPr>
            <a:endParaRPr lang="nl-NL" sz="2600" dirty="0"/>
          </a:p>
          <a:p>
            <a:endParaRPr lang="nl-NL" sz="2600" dirty="0"/>
          </a:p>
        </p:txBody>
      </p:sp>
    </p:spTree>
    <p:extLst>
      <p:ext uri="{BB962C8B-B14F-4D97-AF65-F5344CB8AC3E}">
        <p14:creationId xmlns:p14="http://schemas.microsoft.com/office/powerpoint/2010/main" val="324642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20F9C7E-769D-4CA6-816C-4DAEBF60E062}"/>
              </a:ext>
            </a:extLst>
          </p:cNvPr>
          <p:cNvSpPr>
            <a:spLocks noGrp="1"/>
          </p:cNvSpPr>
          <p:nvPr>
            <p:ph type="title"/>
          </p:nvPr>
        </p:nvSpPr>
        <p:spPr>
          <a:xfrm>
            <a:off x="863029" y="1012004"/>
            <a:ext cx="3416158" cy="4795408"/>
          </a:xfrm>
        </p:spPr>
        <p:txBody>
          <a:bodyPr>
            <a:normAutofit/>
          </a:bodyPr>
          <a:lstStyle/>
          <a:p>
            <a:r>
              <a:rPr lang="nl-NL" dirty="0">
                <a:solidFill>
                  <a:srgbClr val="FFFFFF"/>
                </a:solidFill>
              </a:rPr>
              <a:t>Vraagstuk  bij zorgteams</a:t>
            </a:r>
            <a:br>
              <a:rPr lang="nl-NL" dirty="0">
                <a:solidFill>
                  <a:srgbClr val="FFFFFF"/>
                </a:solidFill>
              </a:rPr>
            </a:br>
            <a:endParaRPr lang="nl-NL" dirty="0">
              <a:solidFill>
                <a:srgbClr val="FFFFFF"/>
              </a:solidFill>
            </a:endParaRPr>
          </a:p>
        </p:txBody>
      </p:sp>
      <p:graphicFrame>
        <p:nvGraphicFramePr>
          <p:cNvPr id="13" name="Tijdelijke aanduiding voor inhoud 2">
            <a:hlinkClick r:id="" action="ppaction://noaction" highlightClick="1"/>
            <a:extLst>
              <a:ext uri="{FF2B5EF4-FFF2-40B4-BE49-F238E27FC236}">
                <a16:creationId xmlns:a16="http://schemas.microsoft.com/office/drawing/2014/main" id="{75E84824-C0DC-46C2-B235-6C02922567A2}"/>
              </a:ext>
            </a:extLst>
          </p:cNvPr>
          <p:cNvGraphicFramePr>
            <a:graphicFrameLocks noGrp="1"/>
          </p:cNvGraphicFramePr>
          <p:nvPr>
            <p:ph idx="1"/>
            <p:extLst>
              <p:ext uri="{D42A27DB-BD31-4B8C-83A1-F6EECF244321}">
                <p14:modId xmlns:p14="http://schemas.microsoft.com/office/powerpoint/2010/main" val="672030472"/>
              </p:ext>
            </p:extLst>
          </p:nvPr>
        </p:nvGraphicFramePr>
        <p:xfrm>
          <a:off x="5194300" y="152401"/>
          <a:ext cx="6513604"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708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C1C440-9F24-48D2-A9AA-5A30989DF58C}"/>
              </a:ext>
            </a:extLst>
          </p:cNvPr>
          <p:cNvSpPr>
            <a:spLocks noGrp="1"/>
          </p:cNvSpPr>
          <p:nvPr>
            <p:ph type="title"/>
          </p:nvPr>
        </p:nvSpPr>
        <p:spPr>
          <a:xfrm>
            <a:off x="182882" y="1998879"/>
            <a:ext cx="3704354" cy="2860241"/>
          </a:xfrm>
        </p:spPr>
        <p:txBody>
          <a:bodyPr>
            <a:normAutofit fontScale="90000"/>
          </a:bodyPr>
          <a:lstStyle/>
          <a:p>
            <a:r>
              <a:rPr lang="nl-NL" b="1" dirty="0">
                <a:solidFill>
                  <a:srgbClr val="FFFFFF"/>
                </a:solidFill>
              </a:rPr>
              <a:t>Actieonderzoek continuïteit </a:t>
            </a:r>
            <a:br>
              <a:rPr lang="nl-NL" b="1" dirty="0">
                <a:solidFill>
                  <a:srgbClr val="FFFFFF"/>
                </a:solidFill>
              </a:rPr>
            </a:br>
            <a:r>
              <a:rPr lang="nl-NL" b="1" dirty="0">
                <a:solidFill>
                  <a:srgbClr val="FFFFFF"/>
                </a:solidFill>
              </a:rPr>
              <a:t>pleegzorg</a:t>
            </a:r>
            <a:br>
              <a:rPr lang="nl-NL" b="1" dirty="0">
                <a:solidFill>
                  <a:srgbClr val="FFFFFF"/>
                </a:solidFill>
              </a:rPr>
            </a:br>
            <a:br>
              <a:rPr lang="nl-NL" b="1" dirty="0">
                <a:solidFill>
                  <a:srgbClr val="FFFFFF"/>
                </a:solidFill>
              </a:rPr>
            </a:br>
            <a:br>
              <a:rPr lang="nl-NL" b="1" dirty="0">
                <a:solidFill>
                  <a:srgbClr val="FFFFFF"/>
                </a:solidFill>
              </a:rPr>
            </a:br>
            <a:endParaRPr lang="nl-NL"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C3FB730A-D91C-43D8-A5BE-A64CC2238665}"/>
              </a:ext>
            </a:extLst>
          </p:cNvPr>
          <p:cNvSpPr>
            <a:spLocks noGrp="1"/>
          </p:cNvSpPr>
          <p:nvPr>
            <p:ph idx="1"/>
          </p:nvPr>
        </p:nvSpPr>
        <p:spPr>
          <a:xfrm>
            <a:off x="4167272" y="1280160"/>
            <a:ext cx="7186527" cy="4896803"/>
          </a:xfrm>
        </p:spPr>
        <p:txBody>
          <a:bodyPr anchor="ctr">
            <a:normAutofit lnSpcReduction="10000"/>
          </a:bodyPr>
          <a:lstStyle/>
          <a:p>
            <a:pPr marL="0" indent="0">
              <a:buNone/>
            </a:pPr>
            <a:r>
              <a:rPr lang="nl-NL" dirty="0"/>
              <a:t>Yorneo, De Rading en </a:t>
            </a:r>
            <a:r>
              <a:rPr lang="nl-NL" dirty="0" err="1"/>
              <a:t>Parlan</a:t>
            </a:r>
            <a:r>
              <a:rPr lang="nl-NL" dirty="0"/>
              <a:t> behoren bij de tien pleegzorgaanbieders die uitgekozen zijn om mee te doen aan het ‘Actieonderzoek continuïteit in pleegzorg’. </a:t>
            </a:r>
            <a:endParaRPr lang="nl-NL" b="1" dirty="0"/>
          </a:p>
          <a:p>
            <a:pPr marL="0" indent="0">
              <a:buNone/>
            </a:pPr>
            <a:r>
              <a:rPr lang="nl-NL" b="1" dirty="0"/>
              <a:t>Het doel van het actieonderzoek is tweeledig:</a:t>
            </a:r>
          </a:p>
          <a:p>
            <a:pPr lvl="0"/>
            <a:r>
              <a:rPr lang="nl-NL" dirty="0"/>
              <a:t>Een flinke impuls geven aan het terugdringen van breakdown. De ambitie is een afname van het aantal breakdowns met 25% in 2020 (2 jaar na start project) en met 40% in 2023 (5 jaar na start project).</a:t>
            </a:r>
          </a:p>
          <a:p>
            <a:pPr lvl="0"/>
            <a:r>
              <a:rPr lang="nl-NL" dirty="0"/>
              <a:t>Het aantal pleegouders dat uitvalt terugdringen.</a:t>
            </a:r>
          </a:p>
          <a:p>
            <a:pPr marL="0" lvl="0" indent="0">
              <a:buNone/>
            </a:pPr>
            <a:endParaRPr lang="nl-NL" sz="2000" dirty="0"/>
          </a:p>
          <a:p>
            <a:pPr marL="0" indent="0">
              <a:buNone/>
            </a:pPr>
            <a:endParaRPr lang="nl-NL" sz="2000" dirty="0"/>
          </a:p>
          <a:p>
            <a:endParaRPr lang="nl-NL" dirty="0"/>
          </a:p>
        </p:txBody>
      </p:sp>
    </p:spTree>
    <p:extLst>
      <p:ext uri="{BB962C8B-B14F-4D97-AF65-F5344CB8AC3E}">
        <p14:creationId xmlns:p14="http://schemas.microsoft.com/office/powerpoint/2010/main" val="31359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DC76758-3ADC-4EA3-B555-5230571354C4}"/>
              </a:ext>
            </a:extLst>
          </p:cNvPr>
          <p:cNvPicPr>
            <a:picLocks noChangeAspect="1"/>
          </p:cNvPicPr>
          <p:nvPr/>
        </p:nvPicPr>
        <p:blipFill rotWithShape="1">
          <a:blip r:embed="rId2">
            <a:duotone>
              <a:prstClr val="black"/>
              <a:schemeClr val="tx2">
                <a:tint val="45000"/>
                <a:satMod val="400000"/>
              </a:schemeClr>
            </a:duotone>
            <a:alphaModFix amt="25000"/>
          </a:blip>
          <a:srcRect t="8268" b="7146"/>
          <a:stretch/>
        </p:blipFill>
        <p:spPr>
          <a:xfrm>
            <a:off x="20" y="10"/>
            <a:ext cx="12191980" cy="6857990"/>
          </a:xfrm>
          <a:prstGeom prst="rect">
            <a:avLst/>
          </a:prstGeom>
        </p:spPr>
      </p:pic>
      <p:sp>
        <p:nvSpPr>
          <p:cNvPr id="2" name="Titel 1">
            <a:extLst>
              <a:ext uri="{FF2B5EF4-FFF2-40B4-BE49-F238E27FC236}">
                <a16:creationId xmlns:a16="http://schemas.microsoft.com/office/drawing/2014/main" id="{36ABE986-F5DE-47BC-9A8D-EB587D8CAC72}"/>
              </a:ext>
            </a:extLst>
          </p:cNvPr>
          <p:cNvSpPr>
            <a:spLocks noGrp="1"/>
          </p:cNvSpPr>
          <p:nvPr>
            <p:ph type="title"/>
          </p:nvPr>
        </p:nvSpPr>
        <p:spPr>
          <a:xfrm>
            <a:off x="838200" y="365125"/>
            <a:ext cx="10515600" cy="1325563"/>
          </a:xfrm>
        </p:spPr>
        <p:txBody>
          <a:bodyPr>
            <a:normAutofit/>
          </a:bodyPr>
          <a:lstStyle/>
          <a:p>
            <a:r>
              <a:rPr lang="nl-NL" sz="3700"/>
              <a:t>Pleegzorg Nederland en het </a:t>
            </a:r>
            <a:r>
              <a:rPr lang="nl-NL" sz="3700" err="1"/>
              <a:t>Nji</a:t>
            </a:r>
            <a:r>
              <a:rPr lang="nl-NL" sz="3700"/>
              <a:t> publiceren op 9 januari 2020 het onderzoek 'Waarom stoppen pleegouders?', </a:t>
            </a:r>
          </a:p>
        </p:txBody>
      </p:sp>
      <p:graphicFrame>
        <p:nvGraphicFramePr>
          <p:cNvPr id="5" name="Tijdelijke aanduiding voor inhoud 2">
            <a:extLst>
              <a:ext uri="{FF2B5EF4-FFF2-40B4-BE49-F238E27FC236}">
                <a16:creationId xmlns:a16="http://schemas.microsoft.com/office/drawing/2014/main" id="{69E7EC2C-4450-43C6-BA27-DDC0C6BCABA1}"/>
              </a:ext>
            </a:extLst>
          </p:cNvPr>
          <p:cNvGraphicFramePr>
            <a:graphicFrameLocks noGrp="1"/>
          </p:cNvGraphicFramePr>
          <p:nvPr>
            <p:ph idx="1"/>
            <p:extLst>
              <p:ext uri="{D42A27DB-BD31-4B8C-83A1-F6EECF244321}">
                <p14:modId xmlns:p14="http://schemas.microsoft.com/office/powerpoint/2010/main" val="27090832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47887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CB0CC7B1-A2FF-4BFD-87B2-1015AD9F3D20}"/>
              </a:ext>
            </a:extLst>
          </p:cNvPr>
          <p:cNvSpPr>
            <a:spLocks noGrp="1"/>
          </p:cNvSpPr>
          <p:nvPr>
            <p:ph type="title"/>
          </p:nvPr>
        </p:nvSpPr>
        <p:spPr>
          <a:xfrm>
            <a:off x="838200" y="365125"/>
            <a:ext cx="10515600" cy="1325563"/>
          </a:xfrm>
        </p:spPr>
        <p:txBody>
          <a:bodyPr>
            <a:normAutofit/>
          </a:bodyPr>
          <a:lstStyle/>
          <a:p>
            <a:r>
              <a:rPr lang="nl-NL" dirty="0"/>
              <a:t>Adviezen voor pleegzorgorganisaties uit het onderzoek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843500E1-2D57-404D-9AA3-EBAE8ACCCBD5}"/>
              </a:ext>
            </a:extLst>
          </p:cNvPr>
          <p:cNvSpPr>
            <a:spLocks noGrp="1"/>
          </p:cNvSpPr>
          <p:nvPr>
            <p:ph idx="1"/>
          </p:nvPr>
        </p:nvSpPr>
        <p:spPr>
          <a:xfrm>
            <a:off x="838200" y="1825625"/>
            <a:ext cx="10515600" cy="4667250"/>
          </a:xfrm>
        </p:spPr>
        <p:txBody>
          <a:bodyPr>
            <a:normAutofit lnSpcReduction="10000"/>
          </a:bodyPr>
          <a:lstStyle/>
          <a:p>
            <a:pPr marL="0" indent="0">
              <a:buNone/>
            </a:pPr>
            <a:r>
              <a:rPr lang="nl-NL" sz="1500" dirty="0"/>
              <a:t>• </a:t>
            </a:r>
            <a:r>
              <a:rPr lang="nl-NL" sz="1800" dirty="0"/>
              <a:t>Bij de matching: wees realistisch, respecteer grenzen van pleegouders en wees zo transparant mogelijk over de </a:t>
            </a:r>
            <a:r>
              <a:rPr lang="nl-NL" sz="1800" dirty="0" err="1"/>
              <a:t>kindproblematiek</a:t>
            </a:r>
            <a:r>
              <a:rPr lang="nl-NL" sz="1800" dirty="0"/>
              <a:t>. Vaak matchen voorgestelde plaatsingen niet bij de aangegeven wensen of voorwaarden van een pleeggezin wat betreft vorm/type pleegzorg of </a:t>
            </a:r>
            <a:r>
              <a:rPr lang="nl-NL" sz="1800" dirty="0" err="1"/>
              <a:t>kindproblematiek</a:t>
            </a:r>
            <a:r>
              <a:rPr lang="nl-NL" sz="1800" dirty="0"/>
              <a:t>. Als de pleegzorgorganisatie desondanks aandringt op plaatsing, voelen pleegouders zich (emotioneel) onder druk gezet. Als ze dan akkoord gaan met een plaatsing die niet past bij hun eerder gestelde voorwaarden, ervaren de pleegouders dat ze over hun eigen grens zijn gegaan. </a:t>
            </a:r>
          </a:p>
          <a:p>
            <a:pPr marL="0" indent="0">
              <a:buNone/>
            </a:pPr>
            <a:r>
              <a:rPr lang="nl-NL" sz="1800" dirty="0"/>
              <a:t>• Bied standaard én structureel trainingen aan voor pleegouders. </a:t>
            </a:r>
          </a:p>
          <a:p>
            <a:pPr marL="0" indent="0">
              <a:buNone/>
            </a:pPr>
            <a:endParaRPr lang="nl-NL" sz="1800" dirty="0"/>
          </a:p>
          <a:p>
            <a:pPr marL="0" indent="0">
              <a:buNone/>
            </a:pPr>
            <a:r>
              <a:rPr lang="nl-NL" sz="1800" dirty="0"/>
              <a:t>• Werk als pleegzorgbegeleiders in duo’s voor betere flexibiliteit, bereikbaarheid en objectiviteit. </a:t>
            </a:r>
          </a:p>
          <a:p>
            <a:pPr marL="0" indent="0">
              <a:buNone/>
            </a:pPr>
            <a:endParaRPr lang="nl-NL" sz="1800" dirty="0"/>
          </a:p>
          <a:p>
            <a:pPr marL="0" indent="0">
              <a:buNone/>
            </a:pPr>
            <a:r>
              <a:rPr lang="nl-NL" sz="1800" dirty="0"/>
              <a:t>• Zorg voor goede ‘respijtzorg’ voor pleegouders gedurende de plaatsing: vervangende zorg of oppas zodat pleegouders er even tussenuit kunnen om bij te tanken, zoals een avond of weekend weg, of een vakantie. </a:t>
            </a:r>
          </a:p>
          <a:p>
            <a:pPr marL="0" indent="0">
              <a:buNone/>
            </a:pPr>
            <a:r>
              <a:rPr lang="nl-NL" sz="1800" dirty="0"/>
              <a:t>• Faciliteer een ‘buddy-systeem’: koppel ervaren pleegouders aan minder ervaren pleegouders. • Geef expliciet blijk van waardering aan pleegouders (tijdens en na de plaatsing).</a:t>
            </a:r>
          </a:p>
          <a:p>
            <a:pPr marL="0" indent="0">
              <a:buNone/>
            </a:pPr>
            <a:r>
              <a:rPr lang="nl-NL" sz="1800" dirty="0"/>
              <a:t> • Zorg voor ondersteuning en contact na beëindiging van een plaatsing of het stoppen van het pleegouderschap.</a:t>
            </a:r>
          </a:p>
        </p:txBody>
      </p:sp>
    </p:spTree>
    <p:extLst>
      <p:ext uri="{BB962C8B-B14F-4D97-AF65-F5344CB8AC3E}">
        <p14:creationId xmlns:p14="http://schemas.microsoft.com/office/powerpoint/2010/main" val="382061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17C1BB-5291-49B9-ACAE-6250DE190737}"/>
              </a:ext>
            </a:extLst>
          </p:cNvPr>
          <p:cNvSpPr>
            <a:spLocks noGrp="1"/>
          </p:cNvSpPr>
          <p:nvPr>
            <p:ph type="title"/>
          </p:nvPr>
        </p:nvSpPr>
        <p:spPr>
          <a:xfrm>
            <a:off x="1389278" y="1233241"/>
            <a:ext cx="3240506" cy="4064628"/>
          </a:xfrm>
        </p:spPr>
        <p:txBody>
          <a:bodyPr>
            <a:normAutofit/>
          </a:bodyPr>
          <a:lstStyle/>
          <a:p>
            <a:r>
              <a:rPr lang="nl-NL" b="1" dirty="0">
                <a:solidFill>
                  <a:srgbClr val="FFFFFF"/>
                </a:solidFill>
              </a:rPr>
              <a:t>Verstevigen van de start binnen pleegzorg</a:t>
            </a:r>
            <a:br>
              <a:rPr lang="nl-NL" dirty="0">
                <a:solidFill>
                  <a:srgbClr val="FFFFFF"/>
                </a:solidFill>
              </a:rPr>
            </a:br>
            <a:endParaRPr lang="nl-NL" dirty="0">
              <a:solidFill>
                <a:srgbClr val="FFFFFF"/>
              </a:solidFill>
            </a:endParaRPr>
          </a:p>
        </p:txBody>
      </p:sp>
      <p:sp>
        <p:nvSpPr>
          <p:cNvPr id="40"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2"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0A98CA0A-467F-468C-8A48-02F29369E2F5}"/>
              </a:ext>
            </a:extLst>
          </p:cNvPr>
          <p:cNvSpPr>
            <a:spLocks noGrp="1"/>
          </p:cNvSpPr>
          <p:nvPr>
            <p:ph idx="1"/>
          </p:nvPr>
        </p:nvSpPr>
        <p:spPr>
          <a:xfrm>
            <a:off x="5698912" y="820880"/>
            <a:ext cx="5654887" cy="4889350"/>
          </a:xfrm>
        </p:spPr>
        <p:txBody>
          <a:bodyPr anchor="t">
            <a:normAutofit/>
          </a:bodyPr>
          <a:lstStyle/>
          <a:p>
            <a:r>
              <a:rPr lang="nl-NL" sz="2200" b="1" dirty="0"/>
              <a:t>Ambitie:</a:t>
            </a:r>
            <a:r>
              <a:rPr lang="nl-NL" sz="2200" dirty="0"/>
              <a:t> Het is belangrijk om vanaf de start van de plaatsing de focus te hebben op samenwerking met de betrokken partijen (het zorgteam). Hierbij wordt gedacht aan ouders, pleegouders, pleegzorgbegeleider, </a:t>
            </a:r>
            <a:r>
              <a:rPr lang="nl-NL" sz="2200" dirty="0" err="1"/>
              <a:t>gw’er</a:t>
            </a:r>
            <a:r>
              <a:rPr lang="nl-NL" sz="2200" dirty="0"/>
              <a:t> van de regio en verwijzer (GI/wijkteam) en eventueel belangrijke anderen. Een duidelijke start met dit team (rondom het pleegkind), en van daaruit ook een vervolg gedurende de hele begeleiding zodat mensen zich partners in zorg gaan voelen en daardoor hun verantwoordelijkheid kunnen nemen binnen het proces.</a:t>
            </a:r>
          </a:p>
          <a:p>
            <a:r>
              <a:rPr lang="nl-NL" sz="1800" b="1" dirty="0"/>
              <a:t>Gebruik is gemaakt van de methodiek: Pleegzorgbegeleiding is een vak!</a:t>
            </a:r>
          </a:p>
        </p:txBody>
      </p:sp>
      <p:sp>
        <p:nvSpPr>
          <p:cNvPr id="43"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4"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5"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45010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5CA5F5F-05A0-426C-B7D6-9F0F524178E4}"/>
              </a:ext>
            </a:extLst>
          </p:cNvPr>
          <p:cNvSpPr>
            <a:spLocks noGrp="1"/>
          </p:cNvSpPr>
          <p:nvPr>
            <p:ph type="title"/>
          </p:nvPr>
        </p:nvSpPr>
        <p:spPr>
          <a:xfrm>
            <a:off x="0" y="287384"/>
            <a:ext cx="3887234" cy="5327352"/>
          </a:xfrm>
        </p:spPr>
        <p:txBody>
          <a:bodyPr>
            <a:normAutofit/>
          </a:bodyPr>
          <a:lstStyle/>
          <a:p>
            <a:r>
              <a:rPr lang="nl-NL" dirty="0">
                <a:solidFill>
                  <a:srgbClr val="FFFFFF"/>
                </a:solidFill>
              </a:rPr>
              <a:t>Zorgteam overkoepelende thema’s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712A561-36CF-44CE-9353-40BB6ADF19C3}"/>
              </a:ext>
            </a:extLst>
          </p:cNvPr>
          <p:cNvSpPr>
            <a:spLocks noGrp="1"/>
          </p:cNvSpPr>
          <p:nvPr>
            <p:ph idx="1"/>
          </p:nvPr>
        </p:nvSpPr>
        <p:spPr>
          <a:xfrm>
            <a:off x="4447308" y="591344"/>
            <a:ext cx="6906491" cy="5585619"/>
          </a:xfrm>
        </p:spPr>
        <p:txBody>
          <a:bodyPr anchor="ctr">
            <a:normAutofit/>
          </a:bodyPr>
          <a:lstStyle/>
          <a:p>
            <a:r>
              <a:rPr lang="nl-NL" dirty="0"/>
              <a:t>Het zorgteam is een middel geen doel op zich!</a:t>
            </a:r>
          </a:p>
          <a:p>
            <a:r>
              <a:rPr lang="nl-NL" dirty="0"/>
              <a:t>Consensus bereiken</a:t>
            </a:r>
          </a:p>
          <a:p>
            <a:r>
              <a:rPr lang="nl-NL" dirty="0"/>
              <a:t>Extern buiten pleegzorg</a:t>
            </a:r>
          </a:p>
          <a:p>
            <a:r>
              <a:rPr lang="nl-NL" dirty="0"/>
              <a:t>Intern binnen pleegzorg</a:t>
            </a:r>
          </a:p>
          <a:p>
            <a:endParaRPr lang="nl-NL" dirty="0"/>
          </a:p>
          <a:p>
            <a:r>
              <a:rPr lang="nl-NL" dirty="0"/>
              <a:t>Wat al bereikt? Wat werkt?</a:t>
            </a:r>
          </a:p>
        </p:txBody>
      </p:sp>
    </p:spTree>
    <p:extLst>
      <p:ext uri="{BB962C8B-B14F-4D97-AF65-F5344CB8AC3E}">
        <p14:creationId xmlns:p14="http://schemas.microsoft.com/office/powerpoint/2010/main" val="273469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6CA61B-E294-4791-A0AB-A2C55FC13BA1}"/>
              </a:ext>
            </a:extLst>
          </p:cNvPr>
          <p:cNvSpPr>
            <a:spLocks noGrp="1"/>
          </p:cNvSpPr>
          <p:nvPr>
            <p:ph type="title"/>
          </p:nvPr>
        </p:nvSpPr>
        <p:spPr>
          <a:xfrm>
            <a:off x="686834" y="1153572"/>
            <a:ext cx="3200400" cy="4461163"/>
          </a:xfrm>
        </p:spPr>
        <p:txBody>
          <a:bodyPr>
            <a:normAutofit/>
          </a:bodyPr>
          <a:lstStyle/>
          <a:p>
            <a:r>
              <a:rPr lang="nl-NL" sz="4000" dirty="0">
                <a:solidFill>
                  <a:srgbClr val="FFFFFF"/>
                </a:solidFill>
              </a:rPr>
              <a:t>Parlan </a:t>
            </a:r>
            <a:r>
              <a:rPr lang="nl-NL" sz="2800" dirty="0">
                <a:solidFill>
                  <a:srgbClr val="FFFFFF"/>
                </a:solidFill>
              </a:rPr>
              <a:t>pleegzorg gaat de focus leggen op drie thema’s die drie lagen vertegenwoordigen.</a:t>
            </a:r>
          </a:p>
        </p:txBody>
      </p:sp>
      <p:sp>
        <p:nvSpPr>
          <p:cNvPr id="56" name="Arc 5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1B9A31E9-0066-4882-A0F4-AF87C12D8841}"/>
              </a:ext>
            </a:extLst>
          </p:cNvPr>
          <p:cNvSpPr>
            <a:spLocks noGrp="1"/>
          </p:cNvSpPr>
          <p:nvPr>
            <p:ph idx="1"/>
          </p:nvPr>
        </p:nvSpPr>
        <p:spPr>
          <a:xfrm>
            <a:off x="4447308" y="591344"/>
            <a:ext cx="6906491" cy="5585619"/>
          </a:xfrm>
        </p:spPr>
        <p:txBody>
          <a:bodyPr anchor="ctr">
            <a:normAutofit/>
          </a:bodyPr>
          <a:lstStyle/>
          <a:p>
            <a:r>
              <a:rPr lang="nl-NL" dirty="0"/>
              <a:t>De basis/de start (zorgteams)</a:t>
            </a:r>
          </a:p>
          <a:p>
            <a:r>
              <a:rPr lang="nl-NL" dirty="0"/>
              <a:t>Het netwerk (buddyproject)</a:t>
            </a:r>
          </a:p>
          <a:p>
            <a:r>
              <a:rPr lang="nl-NL" dirty="0"/>
              <a:t>De nazorg</a:t>
            </a:r>
          </a:p>
          <a:p>
            <a:pPr marL="0" indent="0">
              <a:buNone/>
            </a:pPr>
            <a:endParaRPr lang="nl-NL" dirty="0"/>
          </a:p>
          <a:p>
            <a:pPr marL="0" indent="0">
              <a:buNone/>
            </a:pPr>
            <a:r>
              <a:rPr lang="nl-NL" dirty="0"/>
              <a:t>Hiermee willen we zoveel mogelijk </a:t>
            </a:r>
            <a:r>
              <a:rPr lang="nl-NL" b="1" dirty="0"/>
              <a:t>Breakdown</a:t>
            </a:r>
            <a:r>
              <a:rPr lang="nl-NL" dirty="0"/>
              <a:t> (overplaatsingen van kinderen) voorkomen en zoveel mogelijk </a:t>
            </a:r>
            <a:r>
              <a:rPr lang="nl-NL" b="1" dirty="0"/>
              <a:t>kwalitatief goede pleegouders behouden en/of verstevigen.</a:t>
            </a:r>
            <a:r>
              <a:rPr lang="nl-NL" dirty="0"/>
              <a:t> </a:t>
            </a:r>
          </a:p>
          <a:p>
            <a:endParaRPr lang="nl-NL" dirty="0"/>
          </a:p>
        </p:txBody>
      </p:sp>
    </p:spTree>
    <p:extLst>
      <p:ext uri="{BB962C8B-B14F-4D97-AF65-F5344CB8AC3E}">
        <p14:creationId xmlns:p14="http://schemas.microsoft.com/office/powerpoint/2010/main" val="177570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2DB61BF-E476-4600-83F2-2A39F03B4F59}"/>
              </a:ext>
            </a:extLst>
          </p:cNvPr>
          <p:cNvSpPr>
            <a:spLocks noGrp="1"/>
          </p:cNvSpPr>
          <p:nvPr>
            <p:ph type="title"/>
          </p:nvPr>
        </p:nvSpPr>
        <p:spPr>
          <a:xfrm>
            <a:off x="259492" y="1153572"/>
            <a:ext cx="3627742" cy="4461163"/>
          </a:xfrm>
        </p:spPr>
        <p:txBody>
          <a:bodyPr>
            <a:normAutofit/>
          </a:bodyPr>
          <a:lstStyle/>
          <a:p>
            <a:r>
              <a:rPr lang="nl-NL" sz="3400" b="1" i="1" dirty="0">
                <a:solidFill>
                  <a:srgbClr val="FFFFFF"/>
                </a:solidFill>
              </a:rPr>
              <a:t>Stand van zaken bij Parlan rondom actiepunt 1 zorgteams</a:t>
            </a:r>
            <a:endParaRPr lang="nl-NL" sz="3400" dirty="0">
              <a:solidFill>
                <a:srgbClr val="FFFFFF"/>
              </a:solidFill>
            </a:endParaRPr>
          </a:p>
        </p:txBody>
      </p:sp>
      <p:sp>
        <p:nvSpPr>
          <p:cNvPr id="40" name="Arc 3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Tijdelijke aanduiding voor inhoud 2">
            <a:extLst>
              <a:ext uri="{FF2B5EF4-FFF2-40B4-BE49-F238E27FC236}">
                <a16:creationId xmlns:a16="http://schemas.microsoft.com/office/drawing/2014/main" id="{89CF79DA-261A-4517-976C-74CA39C75803}"/>
              </a:ext>
            </a:extLst>
          </p:cNvPr>
          <p:cNvSpPr>
            <a:spLocks noGrp="1"/>
          </p:cNvSpPr>
          <p:nvPr>
            <p:ph idx="1"/>
          </p:nvPr>
        </p:nvSpPr>
        <p:spPr>
          <a:xfrm>
            <a:off x="4519748" y="319088"/>
            <a:ext cx="6834051" cy="8929415"/>
          </a:xfrm>
        </p:spPr>
        <p:txBody>
          <a:bodyPr anchor="ctr">
            <a:normAutofit/>
          </a:bodyPr>
          <a:lstStyle/>
          <a:p>
            <a:pPr marL="0" indent="0">
              <a:buNone/>
            </a:pPr>
            <a:r>
              <a:rPr lang="nl-NL" sz="2600" b="1" dirty="0"/>
              <a:t>Interne consensus bereiken:</a:t>
            </a:r>
          </a:p>
          <a:p>
            <a:pPr marL="0" indent="0">
              <a:buNone/>
            </a:pPr>
            <a:endParaRPr lang="nl-NL" sz="2600" b="1" dirty="0"/>
          </a:p>
          <a:p>
            <a:r>
              <a:rPr lang="nl-NL" sz="2600" dirty="0"/>
              <a:t>Afstemmingsgesprek door SP bij netwerkpleegzorg </a:t>
            </a:r>
          </a:p>
          <a:p>
            <a:r>
              <a:rPr lang="nl-NL" sz="2600" dirty="0"/>
              <a:t>Afstemmingsgesprek door SP bij bestandpleegzorg</a:t>
            </a:r>
          </a:p>
          <a:p>
            <a:r>
              <a:rPr lang="nl-NL" sz="2600" dirty="0"/>
              <a:t>Startgesprek met de regio bij netwerkpleegzorg</a:t>
            </a:r>
          </a:p>
          <a:p>
            <a:r>
              <a:rPr lang="nl-NL" sz="2600" dirty="0" err="1"/>
              <a:t>Startegesprek</a:t>
            </a:r>
            <a:r>
              <a:rPr lang="nl-NL" sz="2600" dirty="0"/>
              <a:t> met de regio bij bestandpleegzorg</a:t>
            </a:r>
          </a:p>
          <a:p>
            <a:r>
              <a:rPr lang="nl-NL" sz="2600" dirty="0"/>
              <a:t>Zorgteamoverleg netwerkpleegzorg</a:t>
            </a:r>
          </a:p>
          <a:p>
            <a:r>
              <a:rPr lang="nl-NL" sz="2600" dirty="0"/>
              <a:t>Zorgteamoverleg bestandpleegzorg</a:t>
            </a:r>
            <a:br>
              <a:rPr lang="nl-NL" sz="2600" dirty="0"/>
            </a:br>
            <a:endParaRPr lang="nl-NL" sz="2600" dirty="0"/>
          </a:p>
          <a:p>
            <a:pPr marL="0" indent="0">
              <a:buNone/>
            </a:pPr>
            <a:r>
              <a:rPr lang="nl-NL" sz="1600" dirty="0"/>
              <a:t>*er is een vaste agenda gemaakt. Organisaties die belangstelling hebben, kunnen dit aangeven zodat ze hier gebruik van kunnen maken. </a:t>
            </a:r>
          </a:p>
          <a:p>
            <a:pPr marL="0" indent="0">
              <a:buNone/>
            </a:pPr>
            <a:endParaRPr lang="nl-NL" sz="2600" dirty="0"/>
          </a:p>
          <a:p>
            <a:endParaRPr lang="nl-NL" sz="2600" dirty="0"/>
          </a:p>
          <a:p>
            <a:endParaRPr lang="nl-NL" sz="2600" dirty="0"/>
          </a:p>
          <a:p>
            <a:pPr marL="0" indent="0">
              <a:buNone/>
            </a:pPr>
            <a:endParaRPr lang="nl-NL" sz="2600" dirty="0"/>
          </a:p>
          <a:p>
            <a:pPr marL="0" indent="0">
              <a:buNone/>
            </a:pPr>
            <a:endParaRPr lang="nl-NL" sz="2600" dirty="0"/>
          </a:p>
          <a:p>
            <a:pPr marL="0" indent="0">
              <a:buNone/>
            </a:pPr>
            <a:endParaRPr lang="nl-NL" sz="2600" dirty="0"/>
          </a:p>
          <a:p>
            <a:endParaRPr lang="nl-NL" sz="2600" dirty="0"/>
          </a:p>
        </p:txBody>
      </p:sp>
    </p:spTree>
    <p:extLst>
      <p:ext uri="{BB962C8B-B14F-4D97-AF65-F5344CB8AC3E}">
        <p14:creationId xmlns:p14="http://schemas.microsoft.com/office/powerpoint/2010/main" val="1424323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20F9C7E-769D-4CA6-816C-4DAEBF60E062}"/>
              </a:ext>
            </a:extLst>
          </p:cNvPr>
          <p:cNvSpPr>
            <a:spLocks noGrp="1"/>
          </p:cNvSpPr>
          <p:nvPr>
            <p:ph type="title"/>
          </p:nvPr>
        </p:nvSpPr>
        <p:spPr>
          <a:xfrm>
            <a:off x="863029" y="1012004"/>
            <a:ext cx="3416158" cy="4795408"/>
          </a:xfrm>
        </p:spPr>
        <p:txBody>
          <a:bodyPr>
            <a:normAutofit/>
          </a:bodyPr>
          <a:lstStyle/>
          <a:p>
            <a:r>
              <a:rPr lang="nl-NL" dirty="0">
                <a:solidFill>
                  <a:srgbClr val="FFFFFF"/>
                </a:solidFill>
              </a:rPr>
              <a:t>Vraagstukken  bij zorgteams</a:t>
            </a:r>
            <a:br>
              <a:rPr lang="nl-NL">
                <a:solidFill>
                  <a:srgbClr val="FFFFFF"/>
                </a:solidFill>
              </a:rPr>
            </a:br>
            <a:br>
              <a:rPr lang="nl-NL" dirty="0">
                <a:solidFill>
                  <a:srgbClr val="FFFFFF"/>
                </a:solidFill>
              </a:rPr>
            </a:br>
            <a:endParaRPr lang="nl-NL" dirty="0">
              <a:solidFill>
                <a:srgbClr val="FFFFFF"/>
              </a:solidFill>
            </a:endParaRPr>
          </a:p>
        </p:txBody>
      </p:sp>
      <p:graphicFrame>
        <p:nvGraphicFramePr>
          <p:cNvPr id="13" name="Tijdelijke aanduiding voor inhoud 2">
            <a:extLst>
              <a:ext uri="{FF2B5EF4-FFF2-40B4-BE49-F238E27FC236}">
                <a16:creationId xmlns:a16="http://schemas.microsoft.com/office/drawing/2014/main" id="{75E84824-C0DC-46C2-B235-6C02922567A2}"/>
              </a:ext>
            </a:extLst>
          </p:cNvPr>
          <p:cNvGraphicFramePr>
            <a:graphicFrameLocks noGrp="1"/>
          </p:cNvGraphicFramePr>
          <p:nvPr>
            <p:ph idx="1"/>
            <p:extLst>
              <p:ext uri="{D42A27DB-BD31-4B8C-83A1-F6EECF244321}">
                <p14:modId xmlns:p14="http://schemas.microsoft.com/office/powerpoint/2010/main" val="2186066667"/>
              </p:ext>
            </p:extLst>
          </p:nvPr>
        </p:nvGraphicFramePr>
        <p:xfrm>
          <a:off x="5194300" y="152401"/>
          <a:ext cx="6513604"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690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1325</Words>
  <Application>Microsoft Office PowerPoint</Application>
  <PresentationFormat>Breedbeeld</PresentationFormat>
  <Paragraphs>150</Paragraphs>
  <Slides>15</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Calibri Light</vt:lpstr>
      <vt:lpstr>Symbol</vt:lpstr>
      <vt:lpstr>Kantoorthema</vt:lpstr>
      <vt:lpstr>Voortgang zorgteams pleegzorg</vt:lpstr>
      <vt:lpstr>Actieonderzoek continuïteit  pleegzorg   </vt:lpstr>
      <vt:lpstr>Pleegzorg Nederland en het Nji publiceren op 9 januari 2020 het onderzoek 'Waarom stoppen pleegouders?', </vt:lpstr>
      <vt:lpstr>Adviezen voor pleegzorgorganisaties uit het onderzoek</vt:lpstr>
      <vt:lpstr>Verstevigen van de start binnen pleegzorg </vt:lpstr>
      <vt:lpstr>Zorgteam overkoepelende thema’s</vt:lpstr>
      <vt:lpstr>Parlan pleegzorg gaat de focus leggen op drie thema’s die drie lagen vertegenwoordigen.</vt:lpstr>
      <vt:lpstr>Stand van zaken bij Parlan rondom actiepunt 1 zorgteams</vt:lpstr>
      <vt:lpstr>Vraagstukken  bij zorgteams  </vt:lpstr>
      <vt:lpstr>De Rading heeft als motto “ons hart ligt bij een goede start”</vt:lpstr>
      <vt:lpstr>Stand van zaken bij De Rading rondom actieteam “zorgteam”</vt:lpstr>
      <vt:lpstr>Vraagstuk  bij zorgteams </vt:lpstr>
      <vt:lpstr>Yorneo richt zich op verbeteren samenwerking en communicatie</vt:lpstr>
      <vt:lpstr>Stand van zaken bij Yorneo rondom actieteam “zorgteam”</vt:lpstr>
      <vt:lpstr>Vraagstuk  bij zorgteams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Actieplan pleegzorg Parlan</dc:title>
  <dc:creator>Marije van der Meulen</dc:creator>
  <cp:lastModifiedBy>Bergenhenegouwen, Harmke</cp:lastModifiedBy>
  <cp:revision>67</cp:revision>
  <dcterms:created xsi:type="dcterms:W3CDTF">2020-05-01T12:24:36Z</dcterms:created>
  <dcterms:modified xsi:type="dcterms:W3CDTF">2020-07-10T15:14:06Z</dcterms:modified>
</cp:coreProperties>
</file>